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43891200" cy="32918400"/>
  <p:notesSz cx="6858000" cy="9144000"/>
  <p:defaultTextStyle>
    <a:defPPr>
      <a:defRPr lang="en-US"/>
    </a:defPPr>
    <a:lvl1pPr algn="l" defTabSz="4387850"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1pPr>
    <a:lvl2pPr marL="2193925" indent="-1736725" algn="l" defTabSz="4387850"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2pPr>
    <a:lvl3pPr marL="4387850" indent="-3473450" algn="l" defTabSz="4387850"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3pPr>
    <a:lvl4pPr marL="6581775" indent="-5210175" algn="l" defTabSz="4387850"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4pPr>
    <a:lvl5pPr marL="8775700" indent="-6946900" algn="l" defTabSz="4387850"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2"/>
    <p:restoredTop sz="94674"/>
  </p:normalViewPr>
  <p:slideViewPr>
    <p:cSldViewPr>
      <p:cViewPr varScale="1">
        <p:scale>
          <a:sx n="22" d="100"/>
          <a:sy n="22" d="100"/>
        </p:scale>
        <p:origin x="1908" y="12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D8FE35-60F3-0A56-3E72-BB98850F803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51E93C97-8B4C-12B6-3186-08FDABC3CB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atin typeface="Arial" charset="0"/>
                <a:ea typeface="ＭＳ Ｐゴシック" charset="-128"/>
              </a:defRPr>
            </a:lvl1pPr>
          </a:lstStyle>
          <a:p>
            <a:pPr>
              <a:defRPr/>
            </a:pPr>
            <a:fld id="{405BE008-79F6-E44F-AB73-B57C58C3CA35}" type="datetimeFigureOut">
              <a:rPr lang="en-US"/>
              <a:pPr>
                <a:defRPr/>
              </a:pPr>
              <a:t>4/4/2023</a:t>
            </a:fld>
            <a:endParaRPr lang="en-US"/>
          </a:p>
        </p:txBody>
      </p:sp>
      <p:sp>
        <p:nvSpPr>
          <p:cNvPr id="4" name="Footer Placeholder 3">
            <a:extLst>
              <a:ext uri="{FF2B5EF4-FFF2-40B4-BE49-F238E27FC236}">
                <a16:creationId xmlns:a16="http://schemas.microsoft.com/office/drawing/2014/main" id="{14BD90A7-FFEB-8005-97E3-CF327912B6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atin typeface="Arial"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40B497DD-0B99-7EB5-EFA0-8BEC6FFCD519}"/>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83722D1-DB83-E44C-9E45-DF663A4AE5B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5B5891-1F68-4B35-E2FF-DDEA227BCFD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88419"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8876DBDB-8040-142E-E602-F0C5E5D5E9B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900AA34C-3604-4748-9C11-5CB668977E6D}" type="datetime1">
              <a:rPr lang="en-US" altLang="en-US"/>
              <a:pPr>
                <a:defRPr/>
              </a:pPr>
              <a:t>4/4/2023</a:t>
            </a:fld>
            <a:endParaRPr lang="en-US" altLang="en-US"/>
          </a:p>
        </p:txBody>
      </p:sp>
      <p:sp>
        <p:nvSpPr>
          <p:cNvPr id="4" name="Slide Image Placeholder 3">
            <a:extLst>
              <a:ext uri="{FF2B5EF4-FFF2-40B4-BE49-F238E27FC236}">
                <a16:creationId xmlns:a16="http://schemas.microsoft.com/office/drawing/2014/main" id="{10B20AE7-987C-4641-3FCC-F7FE07CAE13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8348BEF-BCFE-2D71-7A1E-2FB83A7BA9B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4DF581B-0D83-7173-1156-0EC0BA39A6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388419"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0151A078-4E92-575B-5EED-694E34A5522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D76450C9-6CAA-A14D-B997-D085AB53F69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387850" rtl="0" eaLnBrk="0" fontAlgn="base" hangingPunct="0">
      <a:spcBef>
        <a:spcPct val="30000"/>
      </a:spcBef>
      <a:spcAft>
        <a:spcPct val="0"/>
      </a:spcAft>
      <a:defRPr sz="5800" kern="1200">
        <a:solidFill>
          <a:schemeClr val="tx1"/>
        </a:solidFill>
        <a:latin typeface="+mn-lt"/>
        <a:ea typeface="ＭＳ Ｐゴシック" charset="-128"/>
        <a:cs typeface="ＭＳ Ｐゴシック" charset="-128"/>
      </a:defRPr>
    </a:lvl1pPr>
    <a:lvl2pPr marL="2193925" algn="l" defTabSz="4387850" rtl="0" eaLnBrk="0" fontAlgn="base" hangingPunct="0">
      <a:spcBef>
        <a:spcPct val="30000"/>
      </a:spcBef>
      <a:spcAft>
        <a:spcPct val="0"/>
      </a:spcAft>
      <a:defRPr sz="5800" kern="1200">
        <a:solidFill>
          <a:schemeClr val="tx1"/>
        </a:solidFill>
        <a:latin typeface="+mn-lt"/>
        <a:ea typeface="ＭＳ Ｐゴシック" charset="-128"/>
        <a:cs typeface="+mn-cs"/>
      </a:defRPr>
    </a:lvl2pPr>
    <a:lvl3pPr marL="4387850" algn="l" defTabSz="4387850" rtl="0" eaLnBrk="0" fontAlgn="base" hangingPunct="0">
      <a:spcBef>
        <a:spcPct val="30000"/>
      </a:spcBef>
      <a:spcAft>
        <a:spcPct val="0"/>
      </a:spcAft>
      <a:defRPr sz="5800" kern="1200">
        <a:solidFill>
          <a:schemeClr val="tx1"/>
        </a:solidFill>
        <a:latin typeface="+mn-lt"/>
        <a:ea typeface="ＭＳ Ｐゴシック" charset="-128"/>
        <a:cs typeface="+mn-cs"/>
      </a:defRPr>
    </a:lvl3pPr>
    <a:lvl4pPr marL="6581775" algn="l" defTabSz="4387850" rtl="0" eaLnBrk="0" fontAlgn="base" hangingPunct="0">
      <a:spcBef>
        <a:spcPct val="30000"/>
      </a:spcBef>
      <a:spcAft>
        <a:spcPct val="0"/>
      </a:spcAft>
      <a:defRPr sz="5800" kern="1200">
        <a:solidFill>
          <a:schemeClr val="tx1"/>
        </a:solidFill>
        <a:latin typeface="+mn-lt"/>
        <a:ea typeface="ＭＳ Ｐゴシック" charset="-128"/>
        <a:cs typeface="+mn-cs"/>
      </a:defRPr>
    </a:lvl4pPr>
    <a:lvl5pPr marL="8775700" algn="l" defTabSz="4387850" rtl="0" eaLnBrk="0" fontAlgn="base" hangingPunct="0">
      <a:spcBef>
        <a:spcPct val="30000"/>
      </a:spcBef>
      <a:spcAft>
        <a:spcPct val="0"/>
      </a:spcAft>
      <a:defRPr sz="5800" kern="1200">
        <a:solidFill>
          <a:schemeClr val="tx1"/>
        </a:solidFill>
        <a:latin typeface="+mn-lt"/>
        <a:ea typeface="ＭＳ Ｐゴシック" charset="-128"/>
        <a:cs typeface="+mn-cs"/>
      </a:defRPr>
    </a:lvl5pPr>
    <a:lvl6pPr marL="10971043" algn="l" defTabSz="4388419" rtl="0" eaLnBrk="1" latinLnBrk="0" hangingPunct="1">
      <a:defRPr sz="5800" kern="1200">
        <a:solidFill>
          <a:schemeClr val="tx1"/>
        </a:solidFill>
        <a:latin typeface="+mn-lt"/>
        <a:ea typeface="+mn-ea"/>
        <a:cs typeface="+mn-cs"/>
      </a:defRPr>
    </a:lvl6pPr>
    <a:lvl7pPr marL="13165253" algn="l" defTabSz="4388419" rtl="0" eaLnBrk="1" latinLnBrk="0" hangingPunct="1">
      <a:defRPr sz="5800" kern="1200">
        <a:solidFill>
          <a:schemeClr val="tx1"/>
        </a:solidFill>
        <a:latin typeface="+mn-lt"/>
        <a:ea typeface="+mn-ea"/>
        <a:cs typeface="+mn-cs"/>
      </a:defRPr>
    </a:lvl7pPr>
    <a:lvl8pPr marL="15359462" algn="l" defTabSz="4388419" rtl="0" eaLnBrk="1" latinLnBrk="0" hangingPunct="1">
      <a:defRPr sz="5800" kern="1200">
        <a:solidFill>
          <a:schemeClr val="tx1"/>
        </a:solidFill>
        <a:latin typeface="+mn-lt"/>
        <a:ea typeface="+mn-ea"/>
        <a:cs typeface="+mn-cs"/>
      </a:defRPr>
    </a:lvl8pPr>
    <a:lvl9pPr marL="17553672" algn="l" defTabSz="4388419"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16427A3E-CB95-70A8-4862-182E613C36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6EDB10AA-0879-69A4-06CB-74CFEF5EC3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anose="020B0600070205080204" pitchFamily="34" charset="-128"/>
            </a:endParaRPr>
          </a:p>
        </p:txBody>
      </p:sp>
      <p:sp>
        <p:nvSpPr>
          <p:cNvPr id="15363" name="Slide Number Placeholder 3">
            <a:extLst>
              <a:ext uri="{FF2B5EF4-FFF2-40B4-BE49-F238E27FC236}">
                <a16:creationId xmlns:a16="http://schemas.microsoft.com/office/drawing/2014/main" id="{82AABF84-EEDA-0AA8-06DD-D8C66AFA7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6263">
              <a:spcBef>
                <a:spcPct val="30000"/>
              </a:spcBef>
              <a:defRPr sz="5800">
                <a:solidFill>
                  <a:schemeClr val="tx1"/>
                </a:solidFill>
                <a:latin typeface="Calibri" panose="020F0502020204030204" pitchFamily="34" charset="0"/>
                <a:ea typeface="ＭＳ Ｐゴシック" panose="020B0600070205080204" pitchFamily="34" charset="-128"/>
              </a:defRPr>
            </a:lvl1pPr>
            <a:lvl2pPr marL="742950" indent="-285750" defTabSz="4386263">
              <a:spcBef>
                <a:spcPct val="30000"/>
              </a:spcBef>
              <a:defRPr sz="5800">
                <a:solidFill>
                  <a:schemeClr val="tx1"/>
                </a:solidFill>
                <a:latin typeface="Calibri" panose="020F0502020204030204" pitchFamily="34" charset="0"/>
                <a:ea typeface="ＭＳ Ｐゴシック" panose="020B0600070205080204" pitchFamily="34" charset="-128"/>
              </a:defRPr>
            </a:lvl2pPr>
            <a:lvl3pPr marL="1143000" indent="-228600" defTabSz="4386263">
              <a:spcBef>
                <a:spcPct val="30000"/>
              </a:spcBef>
              <a:defRPr sz="5800">
                <a:solidFill>
                  <a:schemeClr val="tx1"/>
                </a:solidFill>
                <a:latin typeface="Calibri" panose="020F0502020204030204" pitchFamily="34" charset="0"/>
                <a:ea typeface="ＭＳ Ｐゴシック" panose="020B0600070205080204" pitchFamily="34" charset="-128"/>
              </a:defRPr>
            </a:lvl3pPr>
            <a:lvl4pPr marL="1600200" indent="-228600" defTabSz="4386263">
              <a:spcBef>
                <a:spcPct val="30000"/>
              </a:spcBef>
              <a:defRPr sz="5800">
                <a:solidFill>
                  <a:schemeClr val="tx1"/>
                </a:solidFill>
                <a:latin typeface="Calibri" panose="020F0502020204030204" pitchFamily="34" charset="0"/>
                <a:ea typeface="ＭＳ Ｐゴシック" panose="020B0600070205080204" pitchFamily="34" charset="-128"/>
              </a:defRPr>
            </a:lvl4pPr>
            <a:lvl5pPr marL="2057400" indent="-228600" defTabSz="4386263">
              <a:spcBef>
                <a:spcPct val="30000"/>
              </a:spcBef>
              <a:defRPr sz="5800">
                <a:solidFill>
                  <a:schemeClr val="tx1"/>
                </a:solidFill>
                <a:latin typeface="Calibri" panose="020F0502020204030204" pitchFamily="34" charset="0"/>
                <a:ea typeface="ＭＳ Ｐゴシック" panose="020B0600070205080204" pitchFamily="34" charset="-128"/>
              </a:defRPr>
            </a:lvl5pPr>
            <a:lvl6pPr marL="2514600" indent="-228600" defTabSz="4386263" eaLnBrk="0" fontAlgn="base" hangingPunct="0">
              <a:spcBef>
                <a:spcPct val="30000"/>
              </a:spcBef>
              <a:spcAft>
                <a:spcPct val="0"/>
              </a:spcAft>
              <a:defRPr sz="5800">
                <a:solidFill>
                  <a:schemeClr val="tx1"/>
                </a:solidFill>
                <a:latin typeface="Calibri" panose="020F0502020204030204" pitchFamily="34" charset="0"/>
                <a:ea typeface="ＭＳ Ｐゴシック" panose="020B0600070205080204" pitchFamily="34" charset="-128"/>
              </a:defRPr>
            </a:lvl6pPr>
            <a:lvl7pPr marL="2971800" indent="-228600" defTabSz="4386263" eaLnBrk="0" fontAlgn="base" hangingPunct="0">
              <a:spcBef>
                <a:spcPct val="30000"/>
              </a:spcBef>
              <a:spcAft>
                <a:spcPct val="0"/>
              </a:spcAft>
              <a:defRPr sz="5800">
                <a:solidFill>
                  <a:schemeClr val="tx1"/>
                </a:solidFill>
                <a:latin typeface="Calibri" panose="020F0502020204030204" pitchFamily="34" charset="0"/>
                <a:ea typeface="ＭＳ Ｐゴシック" panose="020B0600070205080204" pitchFamily="34" charset="-128"/>
              </a:defRPr>
            </a:lvl7pPr>
            <a:lvl8pPr marL="3429000" indent="-228600" defTabSz="4386263" eaLnBrk="0" fontAlgn="base" hangingPunct="0">
              <a:spcBef>
                <a:spcPct val="30000"/>
              </a:spcBef>
              <a:spcAft>
                <a:spcPct val="0"/>
              </a:spcAft>
              <a:defRPr sz="5800">
                <a:solidFill>
                  <a:schemeClr val="tx1"/>
                </a:solidFill>
                <a:latin typeface="Calibri" panose="020F0502020204030204" pitchFamily="34" charset="0"/>
                <a:ea typeface="ＭＳ Ｐゴシック" panose="020B0600070205080204" pitchFamily="34" charset="-128"/>
              </a:defRPr>
            </a:lvl8pPr>
            <a:lvl9pPr marL="3886200" indent="-228600" defTabSz="4386263" eaLnBrk="0" fontAlgn="base" hangingPunct="0">
              <a:spcBef>
                <a:spcPct val="30000"/>
              </a:spcBef>
              <a:spcAft>
                <a:spcPct val="0"/>
              </a:spcAft>
              <a:defRPr sz="58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6DC4148-BEB2-064F-9449-D6D51A93B8E5}" type="slidenum">
              <a:rPr lang="en-US" altLang="en-US" sz="1200"/>
              <a:pPr>
                <a:spcBef>
                  <a:spcPct val="0"/>
                </a:spcBef>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210" indent="0" algn="ctr">
              <a:buNone/>
              <a:defRPr>
                <a:solidFill>
                  <a:schemeClr val="tx1">
                    <a:tint val="75000"/>
                  </a:schemeClr>
                </a:solidFill>
              </a:defRPr>
            </a:lvl2pPr>
            <a:lvl3pPr marL="4388419" indent="0" algn="ctr">
              <a:buNone/>
              <a:defRPr>
                <a:solidFill>
                  <a:schemeClr val="tx1">
                    <a:tint val="75000"/>
                  </a:schemeClr>
                </a:solidFill>
              </a:defRPr>
            </a:lvl3pPr>
            <a:lvl4pPr marL="6582629" indent="0" algn="ctr">
              <a:buNone/>
              <a:defRPr>
                <a:solidFill>
                  <a:schemeClr val="tx1">
                    <a:tint val="75000"/>
                  </a:schemeClr>
                </a:solidFill>
              </a:defRPr>
            </a:lvl4pPr>
            <a:lvl5pPr marL="8776834" indent="0" algn="ctr">
              <a:buNone/>
              <a:defRPr>
                <a:solidFill>
                  <a:schemeClr val="tx1">
                    <a:tint val="75000"/>
                  </a:schemeClr>
                </a:solidFill>
              </a:defRPr>
            </a:lvl5pPr>
            <a:lvl6pPr marL="10971043" indent="0" algn="ctr">
              <a:buNone/>
              <a:defRPr>
                <a:solidFill>
                  <a:schemeClr val="tx1">
                    <a:tint val="75000"/>
                  </a:schemeClr>
                </a:solidFill>
              </a:defRPr>
            </a:lvl6pPr>
            <a:lvl7pPr marL="13165253" indent="0" algn="ctr">
              <a:buNone/>
              <a:defRPr>
                <a:solidFill>
                  <a:schemeClr val="tx1">
                    <a:tint val="75000"/>
                  </a:schemeClr>
                </a:solidFill>
              </a:defRPr>
            </a:lvl7pPr>
            <a:lvl8pPr marL="15359462" indent="0" algn="ctr">
              <a:buNone/>
              <a:defRPr>
                <a:solidFill>
                  <a:schemeClr val="tx1">
                    <a:tint val="75000"/>
                  </a:schemeClr>
                </a:solidFill>
              </a:defRPr>
            </a:lvl8pPr>
            <a:lvl9pPr marL="175536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ED8F38E-BB68-BF20-1121-819B9735524F}"/>
              </a:ext>
            </a:extLst>
          </p:cNvPr>
          <p:cNvSpPr>
            <a:spLocks noGrp="1"/>
          </p:cNvSpPr>
          <p:nvPr>
            <p:ph type="dt" sz="half" idx="10"/>
          </p:nvPr>
        </p:nvSpPr>
        <p:spPr/>
        <p:txBody>
          <a:bodyPr/>
          <a:lstStyle>
            <a:lvl1pPr>
              <a:defRPr/>
            </a:lvl1pPr>
          </a:lstStyle>
          <a:p>
            <a:pPr>
              <a:defRPr/>
            </a:pPr>
            <a:fld id="{5E86EB20-5E6D-DF41-BD1B-D6FBEC6DC955}" type="datetime1">
              <a:rPr lang="en-US" altLang="en-US"/>
              <a:pPr>
                <a:defRPr/>
              </a:pPr>
              <a:t>4/4/2023</a:t>
            </a:fld>
            <a:endParaRPr lang="en-US" altLang="en-US"/>
          </a:p>
        </p:txBody>
      </p:sp>
      <p:sp>
        <p:nvSpPr>
          <p:cNvPr id="5" name="Footer Placeholder 4">
            <a:extLst>
              <a:ext uri="{FF2B5EF4-FFF2-40B4-BE49-F238E27FC236}">
                <a16:creationId xmlns:a16="http://schemas.microsoft.com/office/drawing/2014/main" id="{E1E0E6F7-787A-35AE-0B29-EC7C23F947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3D1B01-0C29-0864-3012-CAB01CEAA372}"/>
              </a:ext>
            </a:extLst>
          </p:cNvPr>
          <p:cNvSpPr>
            <a:spLocks noGrp="1"/>
          </p:cNvSpPr>
          <p:nvPr>
            <p:ph type="sldNum" sz="quarter" idx="12"/>
          </p:nvPr>
        </p:nvSpPr>
        <p:spPr/>
        <p:txBody>
          <a:bodyPr/>
          <a:lstStyle>
            <a:lvl1pPr>
              <a:defRPr/>
            </a:lvl1pPr>
          </a:lstStyle>
          <a:p>
            <a:fld id="{5F96A3CB-91D0-DD45-ABEB-38B91FC79F31}" type="slidenum">
              <a:rPr lang="en-US" altLang="en-US"/>
              <a:pPr/>
              <a:t>‹#›</a:t>
            </a:fld>
            <a:endParaRPr lang="en-US" altLang="en-US"/>
          </a:p>
        </p:txBody>
      </p:sp>
    </p:spTree>
    <p:extLst>
      <p:ext uri="{BB962C8B-B14F-4D97-AF65-F5344CB8AC3E}">
        <p14:creationId xmlns:p14="http://schemas.microsoft.com/office/powerpoint/2010/main" val="82928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1B0D8-BA46-0EED-4E52-EBFF414444E5}"/>
              </a:ext>
            </a:extLst>
          </p:cNvPr>
          <p:cNvSpPr>
            <a:spLocks noGrp="1"/>
          </p:cNvSpPr>
          <p:nvPr>
            <p:ph type="dt" sz="half" idx="10"/>
          </p:nvPr>
        </p:nvSpPr>
        <p:spPr/>
        <p:txBody>
          <a:bodyPr/>
          <a:lstStyle>
            <a:lvl1pPr>
              <a:defRPr/>
            </a:lvl1pPr>
          </a:lstStyle>
          <a:p>
            <a:pPr>
              <a:defRPr/>
            </a:pPr>
            <a:fld id="{B8252821-477C-2E4D-B7CB-E7D13087BADC}" type="datetime1">
              <a:rPr lang="en-US" altLang="en-US"/>
              <a:pPr>
                <a:defRPr/>
              </a:pPr>
              <a:t>4/4/2023</a:t>
            </a:fld>
            <a:endParaRPr lang="en-US" altLang="en-US"/>
          </a:p>
        </p:txBody>
      </p:sp>
      <p:sp>
        <p:nvSpPr>
          <p:cNvPr id="5" name="Footer Placeholder 4">
            <a:extLst>
              <a:ext uri="{FF2B5EF4-FFF2-40B4-BE49-F238E27FC236}">
                <a16:creationId xmlns:a16="http://schemas.microsoft.com/office/drawing/2014/main" id="{90D080AA-35A8-2773-5690-0065D093F5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85D6F5-4709-FAAE-3C98-DFC21324BCA5}"/>
              </a:ext>
            </a:extLst>
          </p:cNvPr>
          <p:cNvSpPr>
            <a:spLocks noGrp="1"/>
          </p:cNvSpPr>
          <p:nvPr>
            <p:ph type="sldNum" sz="quarter" idx="12"/>
          </p:nvPr>
        </p:nvSpPr>
        <p:spPr/>
        <p:txBody>
          <a:bodyPr/>
          <a:lstStyle>
            <a:lvl1pPr>
              <a:defRPr/>
            </a:lvl1pPr>
          </a:lstStyle>
          <a:p>
            <a:fld id="{049419C5-9967-AB40-BD5A-C45A95194DFA}" type="slidenum">
              <a:rPr lang="en-US" altLang="en-US"/>
              <a:pPr/>
              <a:t>‹#›</a:t>
            </a:fld>
            <a:endParaRPr lang="en-US" altLang="en-US"/>
          </a:p>
        </p:txBody>
      </p:sp>
    </p:spTree>
    <p:extLst>
      <p:ext uri="{BB962C8B-B14F-4D97-AF65-F5344CB8AC3E}">
        <p14:creationId xmlns:p14="http://schemas.microsoft.com/office/powerpoint/2010/main" val="143322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49609-4DB8-712F-AFC0-4BDB709CFD03}"/>
              </a:ext>
            </a:extLst>
          </p:cNvPr>
          <p:cNvSpPr>
            <a:spLocks noGrp="1"/>
          </p:cNvSpPr>
          <p:nvPr>
            <p:ph type="dt" sz="half" idx="10"/>
          </p:nvPr>
        </p:nvSpPr>
        <p:spPr/>
        <p:txBody>
          <a:bodyPr/>
          <a:lstStyle>
            <a:lvl1pPr>
              <a:defRPr/>
            </a:lvl1pPr>
          </a:lstStyle>
          <a:p>
            <a:pPr>
              <a:defRPr/>
            </a:pPr>
            <a:fld id="{0D8D80F1-2E94-1E4A-A2BD-976BD466DFA9}" type="datetime1">
              <a:rPr lang="en-US" altLang="en-US"/>
              <a:pPr>
                <a:defRPr/>
              </a:pPr>
              <a:t>4/4/2023</a:t>
            </a:fld>
            <a:endParaRPr lang="en-US" altLang="en-US"/>
          </a:p>
        </p:txBody>
      </p:sp>
      <p:sp>
        <p:nvSpPr>
          <p:cNvPr id="5" name="Footer Placeholder 4">
            <a:extLst>
              <a:ext uri="{FF2B5EF4-FFF2-40B4-BE49-F238E27FC236}">
                <a16:creationId xmlns:a16="http://schemas.microsoft.com/office/drawing/2014/main" id="{356B0457-FDF3-CC4E-4A57-273A48ECF2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FA90739-BC02-2461-D5F0-5B02BCA542CE}"/>
              </a:ext>
            </a:extLst>
          </p:cNvPr>
          <p:cNvSpPr>
            <a:spLocks noGrp="1"/>
          </p:cNvSpPr>
          <p:nvPr>
            <p:ph type="sldNum" sz="quarter" idx="12"/>
          </p:nvPr>
        </p:nvSpPr>
        <p:spPr/>
        <p:txBody>
          <a:bodyPr/>
          <a:lstStyle>
            <a:lvl1pPr>
              <a:defRPr/>
            </a:lvl1pPr>
          </a:lstStyle>
          <a:p>
            <a:fld id="{C1BD3F6A-BF05-AD42-8BB3-7174DA2D4FB5}" type="slidenum">
              <a:rPr lang="en-US" altLang="en-US"/>
              <a:pPr/>
              <a:t>‹#›</a:t>
            </a:fld>
            <a:endParaRPr lang="en-US" altLang="en-US"/>
          </a:p>
        </p:txBody>
      </p:sp>
    </p:spTree>
    <p:extLst>
      <p:ext uri="{BB962C8B-B14F-4D97-AF65-F5344CB8AC3E}">
        <p14:creationId xmlns:p14="http://schemas.microsoft.com/office/powerpoint/2010/main" val="320435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A9107-0314-6A29-D89F-63942971FC5E}"/>
              </a:ext>
            </a:extLst>
          </p:cNvPr>
          <p:cNvSpPr>
            <a:spLocks noGrp="1"/>
          </p:cNvSpPr>
          <p:nvPr>
            <p:ph type="dt" sz="half" idx="10"/>
          </p:nvPr>
        </p:nvSpPr>
        <p:spPr/>
        <p:txBody>
          <a:bodyPr/>
          <a:lstStyle>
            <a:lvl1pPr>
              <a:defRPr/>
            </a:lvl1pPr>
          </a:lstStyle>
          <a:p>
            <a:pPr>
              <a:defRPr/>
            </a:pPr>
            <a:fld id="{845151C9-9A31-2141-AE57-734F41CC844E}" type="datetime1">
              <a:rPr lang="en-US" altLang="en-US"/>
              <a:pPr>
                <a:defRPr/>
              </a:pPr>
              <a:t>4/4/2023</a:t>
            </a:fld>
            <a:endParaRPr lang="en-US" altLang="en-US"/>
          </a:p>
        </p:txBody>
      </p:sp>
      <p:sp>
        <p:nvSpPr>
          <p:cNvPr id="5" name="Footer Placeholder 4">
            <a:extLst>
              <a:ext uri="{FF2B5EF4-FFF2-40B4-BE49-F238E27FC236}">
                <a16:creationId xmlns:a16="http://schemas.microsoft.com/office/drawing/2014/main" id="{0101F95F-BCA5-5C03-8FE5-F0DEDF76D8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124BAE2-8ED4-3324-D019-2CC1E9E8D724}"/>
              </a:ext>
            </a:extLst>
          </p:cNvPr>
          <p:cNvSpPr>
            <a:spLocks noGrp="1"/>
          </p:cNvSpPr>
          <p:nvPr>
            <p:ph type="sldNum" sz="quarter" idx="12"/>
          </p:nvPr>
        </p:nvSpPr>
        <p:spPr/>
        <p:txBody>
          <a:bodyPr/>
          <a:lstStyle>
            <a:lvl1pPr>
              <a:defRPr/>
            </a:lvl1pPr>
          </a:lstStyle>
          <a:p>
            <a:fld id="{728B2BB9-B662-9F43-8EDE-BBC6CCBAF919}" type="slidenum">
              <a:rPr lang="en-US" altLang="en-US"/>
              <a:pPr/>
              <a:t>‹#›</a:t>
            </a:fld>
            <a:endParaRPr lang="en-US" altLang="en-US"/>
          </a:p>
        </p:txBody>
      </p:sp>
    </p:spTree>
    <p:extLst>
      <p:ext uri="{BB962C8B-B14F-4D97-AF65-F5344CB8AC3E}">
        <p14:creationId xmlns:p14="http://schemas.microsoft.com/office/powerpoint/2010/main" val="131404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4210" indent="0">
              <a:buNone/>
              <a:defRPr sz="8600">
                <a:solidFill>
                  <a:schemeClr val="tx1">
                    <a:tint val="75000"/>
                  </a:schemeClr>
                </a:solidFill>
              </a:defRPr>
            </a:lvl2pPr>
            <a:lvl3pPr marL="4388419" indent="0">
              <a:buNone/>
              <a:defRPr sz="7700">
                <a:solidFill>
                  <a:schemeClr val="tx1">
                    <a:tint val="75000"/>
                  </a:schemeClr>
                </a:solidFill>
              </a:defRPr>
            </a:lvl3pPr>
            <a:lvl4pPr marL="6582629" indent="0">
              <a:buNone/>
              <a:defRPr sz="6700">
                <a:solidFill>
                  <a:schemeClr val="tx1">
                    <a:tint val="75000"/>
                  </a:schemeClr>
                </a:solidFill>
              </a:defRPr>
            </a:lvl4pPr>
            <a:lvl5pPr marL="8776834" indent="0">
              <a:buNone/>
              <a:defRPr sz="6700">
                <a:solidFill>
                  <a:schemeClr val="tx1">
                    <a:tint val="75000"/>
                  </a:schemeClr>
                </a:solidFill>
              </a:defRPr>
            </a:lvl5pPr>
            <a:lvl6pPr marL="10971043" indent="0">
              <a:buNone/>
              <a:defRPr sz="6700">
                <a:solidFill>
                  <a:schemeClr val="tx1">
                    <a:tint val="75000"/>
                  </a:schemeClr>
                </a:solidFill>
              </a:defRPr>
            </a:lvl6pPr>
            <a:lvl7pPr marL="13165253" indent="0">
              <a:buNone/>
              <a:defRPr sz="6700">
                <a:solidFill>
                  <a:schemeClr val="tx1">
                    <a:tint val="75000"/>
                  </a:schemeClr>
                </a:solidFill>
              </a:defRPr>
            </a:lvl7pPr>
            <a:lvl8pPr marL="15359462" indent="0">
              <a:buNone/>
              <a:defRPr sz="6700">
                <a:solidFill>
                  <a:schemeClr val="tx1">
                    <a:tint val="75000"/>
                  </a:schemeClr>
                </a:solidFill>
              </a:defRPr>
            </a:lvl8pPr>
            <a:lvl9pPr marL="17553672" indent="0">
              <a:buNone/>
              <a:defRPr sz="67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9A6ADF-6674-0A33-1590-4F23E2559402}"/>
              </a:ext>
            </a:extLst>
          </p:cNvPr>
          <p:cNvSpPr>
            <a:spLocks noGrp="1"/>
          </p:cNvSpPr>
          <p:nvPr>
            <p:ph type="dt" sz="half" idx="10"/>
          </p:nvPr>
        </p:nvSpPr>
        <p:spPr/>
        <p:txBody>
          <a:bodyPr/>
          <a:lstStyle>
            <a:lvl1pPr>
              <a:defRPr/>
            </a:lvl1pPr>
          </a:lstStyle>
          <a:p>
            <a:pPr>
              <a:defRPr/>
            </a:pPr>
            <a:fld id="{08980A5D-8A32-474F-8483-D651520DD482}" type="datetime1">
              <a:rPr lang="en-US" altLang="en-US"/>
              <a:pPr>
                <a:defRPr/>
              </a:pPr>
              <a:t>4/4/2023</a:t>
            </a:fld>
            <a:endParaRPr lang="en-US" altLang="en-US"/>
          </a:p>
        </p:txBody>
      </p:sp>
      <p:sp>
        <p:nvSpPr>
          <p:cNvPr id="5" name="Footer Placeholder 4">
            <a:extLst>
              <a:ext uri="{FF2B5EF4-FFF2-40B4-BE49-F238E27FC236}">
                <a16:creationId xmlns:a16="http://schemas.microsoft.com/office/drawing/2014/main" id="{B49A5D11-5B7D-1BED-CABD-72D8A95D63B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90C03CB-EECD-DB1E-9465-5AF676CC08A3}"/>
              </a:ext>
            </a:extLst>
          </p:cNvPr>
          <p:cNvSpPr>
            <a:spLocks noGrp="1"/>
          </p:cNvSpPr>
          <p:nvPr>
            <p:ph type="sldNum" sz="quarter" idx="12"/>
          </p:nvPr>
        </p:nvSpPr>
        <p:spPr/>
        <p:txBody>
          <a:bodyPr/>
          <a:lstStyle>
            <a:lvl1pPr>
              <a:defRPr/>
            </a:lvl1pPr>
          </a:lstStyle>
          <a:p>
            <a:fld id="{E092D5CD-99CC-1744-9303-582AA296417E}" type="slidenum">
              <a:rPr lang="en-US" altLang="en-US"/>
              <a:pPr/>
              <a:t>‹#›</a:t>
            </a:fld>
            <a:endParaRPr lang="en-US" altLang="en-US"/>
          </a:p>
        </p:txBody>
      </p:sp>
    </p:spTree>
    <p:extLst>
      <p:ext uri="{BB962C8B-B14F-4D97-AF65-F5344CB8AC3E}">
        <p14:creationId xmlns:p14="http://schemas.microsoft.com/office/powerpoint/2010/main" val="247446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9CE1C66-800C-F6C9-A275-54C52A2A5E61}"/>
              </a:ext>
            </a:extLst>
          </p:cNvPr>
          <p:cNvSpPr>
            <a:spLocks noGrp="1"/>
          </p:cNvSpPr>
          <p:nvPr>
            <p:ph type="dt" sz="half" idx="10"/>
          </p:nvPr>
        </p:nvSpPr>
        <p:spPr/>
        <p:txBody>
          <a:bodyPr/>
          <a:lstStyle>
            <a:lvl1pPr>
              <a:defRPr/>
            </a:lvl1pPr>
          </a:lstStyle>
          <a:p>
            <a:pPr>
              <a:defRPr/>
            </a:pPr>
            <a:fld id="{1CA8813D-53CC-AC46-AC05-81FF30DDFFFF}" type="datetime1">
              <a:rPr lang="en-US" altLang="en-US"/>
              <a:pPr>
                <a:defRPr/>
              </a:pPr>
              <a:t>4/4/2023</a:t>
            </a:fld>
            <a:endParaRPr lang="en-US" altLang="en-US"/>
          </a:p>
        </p:txBody>
      </p:sp>
      <p:sp>
        <p:nvSpPr>
          <p:cNvPr id="6" name="Footer Placeholder 4">
            <a:extLst>
              <a:ext uri="{FF2B5EF4-FFF2-40B4-BE49-F238E27FC236}">
                <a16:creationId xmlns:a16="http://schemas.microsoft.com/office/drawing/2014/main" id="{075538D5-AD47-45BD-0183-1C5512B4CE1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E6996E-7D18-E166-88EE-B64635923604}"/>
              </a:ext>
            </a:extLst>
          </p:cNvPr>
          <p:cNvSpPr>
            <a:spLocks noGrp="1"/>
          </p:cNvSpPr>
          <p:nvPr>
            <p:ph type="sldNum" sz="quarter" idx="12"/>
          </p:nvPr>
        </p:nvSpPr>
        <p:spPr/>
        <p:txBody>
          <a:bodyPr/>
          <a:lstStyle>
            <a:lvl1pPr>
              <a:defRPr/>
            </a:lvl1pPr>
          </a:lstStyle>
          <a:p>
            <a:fld id="{14FF1C01-CEAB-B643-9433-40C254F7ED87}" type="slidenum">
              <a:rPr lang="en-US" altLang="en-US"/>
              <a:pPr/>
              <a:t>‹#›</a:t>
            </a:fld>
            <a:endParaRPr lang="en-US" altLang="en-US"/>
          </a:p>
        </p:txBody>
      </p:sp>
    </p:spTree>
    <p:extLst>
      <p:ext uri="{BB962C8B-B14F-4D97-AF65-F5344CB8AC3E}">
        <p14:creationId xmlns:p14="http://schemas.microsoft.com/office/powerpoint/2010/main" val="419263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59862A2-444D-9943-1189-FE2382253E0B}"/>
              </a:ext>
            </a:extLst>
          </p:cNvPr>
          <p:cNvSpPr>
            <a:spLocks noGrp="1"/>
          </p:cNvSpPr>
          <p:nvPr>
            <p:ph type="dt" sz="half" idx="10"/>
          </p:nvPr>
        </p:nvSpPr>
        <p:spPr/>
        <p:txBody>
          <a:bodyPr/>
          <a:lstStyle>
            <a:lvl1pPr>
              <a:defRPr/>
            </a:lvl1pPr>
          </a:lstStyle>
          <a:p>
            <a:pPr>
              <a:defRPr/>
            </a:pPr>
            <a:fld id="{3868537F-09D6-8142-BB93-0370F983CD0A}" type="datetime1">
              <a:rPr lang="en-US" altLang="en-US"/>
              <a:pPr>
                <a:defRPr/>
              </a:pPr>
              <a:t>4/4/2023</a:t>
            </a:fld>
            <a:endParaRPr lang="en-US" altLang="en-US"/>
          </a:p>
        </p:txBody>
      </p:sp>
      <p:sp>
        <p:nvSpPr>
          <p:cNvPr id="8" name="Footer Placeholder 4">
            <a:extLst>
              <a:ext uri="{FF2B5EF4-FFF2-40B4-BE49-F238E27FC236}">
                <a16:creationId xmlns:a16="http://schemas.microsoft.com/office/drawing/2014/main" id="{F2CE3061-F16C-5530-B929-B25220B4FA8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41E9FCB-2F49-D5E5-F607-77F9952112BA}"/>
              </a:ext>
            </a:extLst>
          </p:cNvPr>
          <p:cNvSpPr>
            <a:spLocks noGrp="1"/>
          </p:cNvSpPr>
          <p:nvPr>
            <p:ph type="sldNum" sz="quarter" idx="12"/>
          </p:nvPr>
        </p:nvSpPr>
        <p:spPr/>
        <p:txBody>
          <a:bodyPr/>
          <a:lstStyle>
            <a:lvl1pPr>
              <a:defRPr/>
            </a:lvl1pPr>
          </a:lstStyle>
          <a:p>
            <a:fld id="{82FD4F1B-B831-2149-A743-D66D921D8C4D}" type="slidenum">
              <a:rPr lang="en-US" altLang="en-US"/>
              <a:pPr/>
              <a:t>‹#›</a:t>
            </a:fld>
            <a:endParaRPr lang="en-US" altLang="en-US"/>
          </a:p>
        </p:txBody>
      </p:sp>
    </p:spTree>
    <p:extLst>
      <p:ext uri="{BB962C8B-B14F-4D97-AF65-F5344CB8AC3E}">
        <p14:creationId xmlns:p14="http://schemas.microsoft.com/office/powerpoint/2010/main" val="383333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73B6B6F-3952-F957-65F4-42932881C44A}"/>
              </a:ext>
            </a:extLst>
          </p:cNvPr>
          <p:cNvSpPr>
            <a:spLocks noGrp="1"/>
          </p:cNvSpPr>
          <p:nvPr>
            <p:ph type="dt" sz="half" idx="10"/>
          </p:nvPr>
        </p:nvSpPr>
        <p:spPr/>
        <p:txBody>
          <a:bodyPr/>
          <a:lstStyle>
            <a:lvl1pPr>
              <a:defRPr/>
            </a:lvl1pPr>
          </a:lstStyle>
          <a:p>
            <a:pPr>
              <a:defRPr/>
            </a:pPr>
            <a:fld id="{2DF87649-E899-854A-A4DD-E7D714978051}" type="datetime1">
              <a:rPr lang="en-US" altLang="en-US"/>
              <a:pPr>
                <a:defRPr/>
              </a:pPr>
              <a:t>4/4/2023</a:t>
            </a:fld>
            <a:endParaRPr lang="en-US" altLang="en-US"/>
          </a:p>
        </p:txBody>
      </p:sp>
      <p:sp>
        <p:nvSpPr>
          <p:cNvPr id="4" name="Footer Placeholder 4">
            <a:extLst>
              <a:ext uri="{FF2B5EF4-FFF2-40B4-BE49-F238E27FC236}">
                <a16:creationId xmlns:a16="http://schemas.microsoft.com/office/drawing/2014/main" id="{5F8B60D5-68C0-F04A-F060-9D37C483612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F85187B-FC1B-ECD1-6569-5D177030C3D0}"/>
              </a:ext>
            </a:extLst>
          </p:cNvPr>
          <p:cNvSpPr>
            <a:spLocks noGrp="1"/>
          </p:cNvSpPr>
          <p:nvPr>
            <p:ph type="sldNum" sz="quarter" idx="12"/>
          </p:nvPr>
        </p:nvSpPr>
        <p:spPr/>
        <p:txBody>
          <a:bodyPr/>
          <a:lstStyle>
            <a:lvl1pPr>
              <a:defRPr/>
            </a:lvl1pPr>
          </a:lstStyle>
          <a:p>
            <a:fld id="{D772AD45-1A94-7746-8314-B4EA8E194B1F}" type="slidenum">
              <a:rPr lang="en-US" altLang="en-US"/>
              <a:pPr/>
              <a:t>‹#›</a:t>
            </a:fld>
            <a:endParaRPr lang="en-US" altLang="en-US"/>
          </a:p>
        </p:txBody>
      </p:sp>
    </p:spTree>
    <p:extLst>
      <p:ext uri="{BB962C8B-B14F-4D97-AF65-F5344CB8AC3E}">
        <p14:creationId xmlns:p14="http://schemas.microsoft.com/office/powerpoint/2010/main" val="57846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2E1A61E-8BCC-46EB-30C8-79D7C3CBB422}"/>
              </a:ext>
            </a:extLst>
          </p:cNvPr>
          <p:cNvSpPr>
            <a:spLocks noGrp="1"/>
          </p:cNvSpPr>
          <p:nvPr>
            <p:ph type="dt" sz="half" idx="10"/>
          </p:nvPr>
        </p:nvSpPr>
        <p:spPr/>
        <p:txBody>
          <a:bodyPr/>
          <a:lstStyle>
            <a:lvl1pPr>
              <a:defRPr/>
            </a:lvl1pPr>
          </a:lstStyle>
          <a:p>
            <a:pPr>
              <a:defRPr/>
            </a:pPr>
            <a:fld id="{65FF4187-CD37-B74F-A7A1-AEC1561086C7}" type="datetime1">
              <a:rPr lang="en-US" altLang="en-US"/>
              <a:pPr>
                <a:defRPr/>
              </a:pPr>
              <a:t>4/4/2023</a:t>
            </a:fld>
            <a:endParaRPr lang="en-US" altLang="en-US"/>
          </a:p>
        </p:txBody>
      </p:sp>
      <p:sp>
        <p:nvSpPr>
          <p:cNvPr id="3" name="Footer Placeholder 4">
            <a:extLst>
              <a:ext uri="{FF2B5EF4-FFF2-40B4-BE49-F238E27FC236}">
                <a16:creationId xmlns:a16="http://schemas.microsoft.com/office/drawing/2014/main" id="{CCDC0E83-8BDC-BC87-0EB4-084A77984FB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62075F4-61D6-6545-2292-5055E5567B29}"/>
              </a:ext>
            </a:extLst>
          </p:cNvPr>
          <p:cNvSpPr>
            <a:spLocks noGrp="1"/>
          </p:cNvSpPr>
          <p:nvPr>
            <p:ph type="sldNum" sz="quarter" idx="12"/>
          </p:nvPr>
        </p:nvSpPr>
        <p:spPr/>
        <p:txBody>
          <a:bodyPr/>
          <a:lstStyle>
            <a:lvl1pPr>
              <a:defRPr/>
            </a:lvl1pPr>
          </a:lstStyle>
          <a:p>
            <a:fld id="{A72FC992-1603-3C4F-991D-799372971D73}" type="slidenum">
              <a:rPr lang="en-US" altLang="en-US"/>
              <a:pPr/>
              <a:t>‹#›</a:t>
            </a:fld>
            <a:endParaRPr lang="en-US" altLang="en-US"/>
          </a:p>
        </p:txBody>
      </p:sp>
    </p:spTree>
    <p:extLst>
      <p:ext uri="{BB962C8B-B14F-4D97-AF65-F5344CB8AC3E}">
        <p14:creationId xmlns:p14="http://schemas.microsoft.com/office/powerpoint/2010/main" val="323184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a:t>Click to edit Master text styles</a:t>
            </a:r>
          </a:p>
        </p:txBody>
      </p:sp>
      <p:sp>
        <p:nvSpPr>
          <p:cNvPr id="5" name="Date Placeholder 3">
            <a:extLst>
              <a:ext uri="{FF2B5EF4-FFF2-40B4-BE49-F238E27FC236}">
                <a16:creationId xmlns:a16="http://schemas.microsoft.com/office/drawing/2014/main" id="{5E4BB40E-CA7D-E96F-099D-C19530E5FA40}"/>
              </a:ext>
            </a:extLst>
          </p:cNvPr>
          <p:cNvSpPr>
            <a:spLocks noGrp="1"/>
          </p:cNvSpPr>
          <p:nvPr>
            <p:ph type="dt" sz="half" idx="10"/>
          </p:nvPr>
        </p:nvSpPr>
        <p:spPr/>
        <p:txBody>
          <a:bodyPr/>
          <a:lstStyle>
            <a:lvl1pPr>
              <a:defRPr/>
            </a:lvl1pPr>
          </a:lstStyle>
          <a:p>
            <a:pPr>
              <a:defRPr/>
            </a:pPr>
            <a:fld id="{598EB9DA-8775-D244-8E18-63954EF537D1}" type="datetime1">
              <a:rPr lang="en-US" altLang="en-US"/>
              <a:pPr>
                <a:defRPr/>
              </a:pPr>
              <a:t>4/4/2023</a:t>
            </a:fld>
            <a:endParaRPr lang="en-US" altLang="en-US"/>
          </a:p>
        </p:txBody>
      </p:sp>
      <p:sp>
        <p:nvSpPr>
          <p:cNvPr id="6" name="Footer Placeholder 4">
            <a:extLst>
              <a:ext uri="{FF2B5EF4-FFF2-40B4-BE49-F238E27FC236}">
                <a16:creationId xmlns:a16="http://schemas.microsoft.com/office/drawing/2014/main" id="{57EB354C-D997-50ED-CA15-B853E83DC8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0DFB3D-ABD8-B52C-C3B4-647E035E0F90}"/>
              </a:ext>
            </a:extLst>
          </p:cNvPr>
          <p:cNvSpPr>
            <a:spLocks noGrp="1"/>
          </p:cNvSpPr>
          <p:nvPr>
            <p:ph type="sldNum" sz="quarter" idx="12"/>
          </p:nvPr>
        </p:nvSpPr>
        <p:spPr/>
        <p:txBody>
          <a:bodyPr/>
          <a:lstStyle>
            <a:lvl1pPr>
              <a:defRPr/>
            </a:lvl1pPr>
          </a:lstStyle>
          <a:p>
            <a:fld id="{53D73463-D4F7-384E-9EB8-B25FE160D0FC}" type="slidenum">
              <a:rPr lang="en-US" altLang="en-US"/>
              <a:pPr/>
              <a:t>‹#›</a:t>
            </a:fld>
            <a:endParaRPr lang="en-US" altLang="en-US"/>
          </a:p>
        </p:txBody>
      </p:sp>
    </p:spTree>
    <p:extLst>
      <p:ext uri="{BB962C8B-B14F-4D97-AF65-F5344CB8AC3E}">
        <p14:creationId xmlns:p14="http://schemas.microsoft.com/office/powerpoint/2010/main" val="257010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210" indent="0">
              <a:buNone/>
              <a:defRPr sz="13400"/>
            </a:lvl2pPr>
            <a:lvl3pPr marL="4388419" indent="0">
              <a:buNone/>
              <a:defRPr sz="11500"/>
            </a:lvl3pPr>
            <a:lvl4pPr marL="6582629" indent="0">
              <a:buNone/>
              <a:defRPr sz="9600"/>
            </a:lvl4pPr>
            <a:lvl5pPr marL="8776834" indent="0">
              <a:buNone/>
              <a:defRPr sz="9600"/>
            </a:lvl5pPr>
            <a:lvl6pPr marL="10971043" indent="0">
              <a:buNone/>
              <a:defRPr sz="9600"/>
            </a:lvl6pPr>
            <a:lvl7pPr marL="13165253" indent="0">
              <a:buNone/>
              <a:defRPr sz="9600"/>
            </a:lvl7pPr>
            <a:lvl8pPr marL="15359462" indent="0">
              <a:buNone/>
              <a:defRPr sz="9600"/>
            </a:lvl8pPr>
            <a:lvl9pPr marL="17553672" indent="0">
              <a:buNone/>
              <a:defRPr sz="9600"/>
            </a:lvl9pPr>
          </a:lstStyle>
          <a:p>
            <a:pPr lvl="0"/>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a:t>Click to edit Master text styles</a:t>
            </a:r>
          </a:p>
        </p:txBody>
      </p:sp>
      <p:sp>
        <p:nvSpPr>
          <p:cNvPr id="5" name="Date Placeholder 3">
            <a:extLst>
              <a:ext uri="{FF2B5EF4-FFF2-40B4-BE49-F238E27FC236}">
                <a16:creationId xmlns:a16="http://schemas.microsoft.com/office/drawing/2014/main" id="{37EB9840-F810-744E-B462-53E7AC33FB2D}"/>
              </a:ext>
            </a:extLst>
          </p:cNvPr>
          <p:cNvSpPr>
            <a:spLocks noGrp="1"/>
          </p:cNvSpPr>
          <p:nvPr>
            <p:ph type="dt" sz="half" idx="10"/>
          </p:nvPr>
        </p:nvSpPr>
        <p:spPr/>
        <p:txBody>
          <a:bodyPr/>
          <a:lstStyle>
            <a:lvl1pPr>
              <a:defRPr/>
            </a:lvl1pPr>
          </a:lstStyle>
          <a:p>
            <a:pPr>
              <a:defRPr/>
            </a:pPr>
            <a:fld id="{BF8F9A76-0034-214D-94EA-744100A70569}" type="datetime1">
              <a:rPr lang="en-US" altLang="en-US"/>
              <a:pPr>
                <a:defRPr/>
              </a:pPr>
              <a:t>4/4/2023</a:t>
            </a:fld>
            <a:endParaRPr lang="en-US" altLang="en-US"/>
          </a:p>
        </p:txBody>
      </p:sp>
      <p:sp>
        <p:nvSpPr>
          <p:cNvPr id="6" name="Footer Placeholder 4">
            <a:extLst>
              <a:ext uri="{FF2B5EF4-FFF2-40B4-BE49-F238E27FC236}">
                <a16:creationId xmlns:a16="http://schemas.microsoft.com/office/drawing/2014/main" id="{E3F6B891-2D1F-8A6D-A4B9-C23DF5C118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E6D7E11-53F3-436C-C24E-0647098CD91E}"/>
              </a:ext>
            </a:extLst>
          </p:cNvPr>
          <p:cNvSpPr>
            <a:spLocks noGrp="1"/>
          </p:cNvSpPr>
          <p:nvPr>
            <p:ph type="sldNum" sz="quarter" idx="12"/>
          </p:nvPr>
        </p:nvSpPr>
        <p:spPr/>
        <p:txBody>
          <a:bodyPr/>
          <a:lstStyle>
            <a:lvl1pPr>
              <a:defRPr/>
            </a:lvl1pPr>
          </a:lstStyle>
          <a:p>
            <a:fld id="{E57A5C5C-2302-994B-A5CB-1108822FD780}" type="slidenum">
              <a:rPr lang="en-US" altLang="en-US"/>
              <a:pPr/>
              <a:t>‹#›</a:t>
            </a:fld>
            <a:endParaRPr lang="en-US" altLang="en-US"/>
          </a:p>
        </p:txBody>
      </p:sp>
    </p:spTree>
    <p:extLst>
      <p:ext uri="{BB962C8B-B14F-4D97-AF65-F5344CB8AC3E}">
        <p14:creationId xmlns:p14="http://schemas.microsoft.com/office/powerpoint/2010/main" val="178685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A06B53D-427C-E32D-A54D-9482F47CD16B}"/>
              </a:ext>
            </a:extLst>
          </p:cNvPr>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AFD8B38-A8A1-64A1-56E0-726F89B155F1}"/>
              </a:ext>
            </a:extLst>
          </p:cNvPr>
          <p:cNvSpPr>
            <a:spLocks noGrp="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DD4C905-0CEA-3583-80D0-A7A5AD9ACF90}"/>
              </a:ext>
            </a:extLst>
          </p:cNvPr>
          <p:cNvSpPr>
            <a:spLocks noGrp="1"/>
          </p:cNvSpPr>
          <p:nvPr>
            <p:ph type="dt" sz="half" idx="2"/>
          </p:nvPr>
        </p:nvSpPr>
        <p:spPr>
          <a:xfrm>
            <a:off x="2193925" y="30510163"/>
            <a:ext cx="10242550" cy="1752600"/>
          </a:xfrm>
          <a:prstGeom prst="rect">
            <a:avLst/>
          </a:prstGeom>
        </p:spPr>
        <p:txBody>
          <a:bodyPr vert="horz" wrap="square" lIns="438840" tIns="219422" rIns="438840" bIns="219422" numCol="1" anchor="ctr" anchorCtr="0" compatLnSpc="1">
            <a:prstTxWarp prst="textNoShape">
              <a:avLst/>
            </a:prstTxWarp>
          </a:bodyPr>
          <a:lstStyle>
            <a:lvl1pPr eaLnBrk="1" hangingPunct="1">
              <a:defRPr sz="5800">
                <a:solidFill>
                  <a:srgbClr val="898989"/>
                </a:solidFill>
                <a:latin typeface="Calibri" charset="0"/>
                <a:ea typeface="ＭＳ Ｐゴシック" charset="-128"/>
              </a:defRPr>
            </a:lvl1pPr>
          </a:lstStyle>
          <a:p>
            <a:pPr>
              <a:defRPr/>
            </a:pPr>
            <a:fld id="{63051169-EA4E-0249-8B79-D76B997B37F0}" type="datetime1">
              <a:rPr lang="en-US" altLang="en-US"/>
              <a:pPr>
                <a:defRPr/>
              </a:pPr>
              <a:t>4/4/2023</a:t>
            </a:fld>
            <a:endParaRPr lang="en-US" altLang="en-US"/>
          </a:p>
        </p:txBody>
      </p:sp>
      <p:sp>
        <p:nvSpPr>
          <p:cNvPr id="5" name="Footer Placeholder 4">
            <a:extLst>
              <a:ext uri="{FF2B5EF4-FFF2-40B4-BE49-F238E27FC236}">
                <a16:creationId xmlns:a16="http://schemas.microsoft.com/office/drawing/2014/main" id="{17B71B77-9DEC-650C-D2B8-F699A4244BEF}"/>
              </a:ext>
            </a:extLst>
          </p:cNvPr>
          <p:cNvSpPr>
            <a:spLocks noGrp="1"/>
          </p:cNvSpPr>
          <p:nvPr>
            <p:ph type="ftr" sz="quarter" idx="3"/>
          </p:nvPr>
        </p:nvSpPr>
        <p:spPr>
          <a:xfrm>
            <a:off x="14995525" y="30510163"/>
            <a:ext cx="13900150" cy="1752600"/>
          </a:xfrm>
          <a:prstGeom prst="rect">
            <a:avLst/>
          </a:prstGeom>
        </p:spPr>
        <p:txBody>
          <a:bodyPr vert="horz" lIns="438840" tIns="219422" rIns="438840" bIns="219422" rtlCol="0" anchor="ctr"/>
          <a:lstStyle>
            <a:lvl1pPr algn="ctr" defTabSz="4388419" eaLnBrk="1" fontAlgn="auto" hangingPunct="1">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8AC5D894-ECDE-85A3-DD41-4B82FAB4472B}"/>
              </a:ext>
            </a:extLst>
          </p:cNvPr>
          <p:cNvSpPr>
            <a:spLocks noGrp="1"/>
          </p:cNvSpPr>
          <p:nvPr>
            <p:ph type="sldNum" sz="quarter" idx="4"/>
          </p:nvPr>
        </p:nvSpPr>
        <p:spPr>
          <a:xfrm>
            <a:off x="31454725" y="30510163"/>
            <a:ext cx="10242550" cy="1752600"/>
          </a:xfrm>
          <a:prstGeom prst="rect">
            <a:avLst/>
          </a:prstGeom>
        </p:spPr>
        <p:txBody>
          <a:bodyPr vert="horz" wrap="square" lIns="438840" tIns="219422" rIns="438840" bIns="219422" numCol="1" anchor="ctr" anchorCtr="0" compatLnSpc="1">
            <a:prstTxWarp prst="textNoShape">
              <a:avLst/>
            </a:prstTxWarp>
          </a:bodyPr>
          <a:lstStyle>
            <a:lvl1pPr algn="r" eaLnBrk="1" hangingPunct="1">
              <a:defRPr sz="5800">
                <a:solidFill>
                  <a:srgbClr val="898989"/>
                </a:solidFill>
                <a:latin typeface="Calibri" panose="020F0502020204030204" pitchFamily="34" charset="0"/>
              </a:defRPr>
            </a:lvl1pPr>
          </a:lstStyle>
          <a:p>
            <a:fld id="{65D3B7A9-F1BB-EA40-B3FC-7E870DA5766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ＭＳ Ｐゴシック" charset="-128"/>
          <a:cs typeface="ＭＳ Ｐゴシック" charset="-128"/>
        </a:defRPr>
      </a:lvl1pPr>
      <a:lvl2pPr algn="ctr" defTabSz="4387850" rtl="0" eaLnBrk="0" fontAlgn="base" hangingPunct="0">
        <a:spcBef>
          <a:spcPct val="0"/>
        </a:spcBef>
        <a:spcAft>
          <a:spcPct val="0"/>
        </a:spcAft>
        <a:defRPr sz="21100">
          <a:solidFill>
            <a:schemeClr val="tx1"/>
          </a:solidFill>
          <a:latin typeface="Calibri" pitchFamily="34" charset="0"/>
          <a:ea typeface="ＭＳ Ｐゴシック" charset="-128"/>
          <a:cs typeface="ＭＳ Ｐゴシック" charset="-128"/>
        </a:defRPr>
      </a:lvl2pPr>
      <a:lvl3pPr algn="ctr" defTabSz="4387850" rtl="0" eaLnBrk="0" fontAlgn="base" hangingPunct="0">
        <a:spcBef>
          <a:spcPct val="0"/>
        </a:spcBef>
        <a:spcAft>
          <a:spcPct val="0"/>
        </a:spcAft>
        <a:defRPr sz="21100">
          <a:solidFill>
            <a:schemeClr val="tx1"/>
          </a:solidFill>
          <a:latin typeface="Calibri" pitchFamily="34" charset="0"/>
          <a:ea typeface="ＭＳ Ｐゴシック" charset="-128"/>
          <a:cs typeface="ＭＳ Ｐゴシック" charset="-128"/>
        </a:defRPr>
      </a:lvl3pPr>
      <a:lvl4pPr algn="ctr" defTabSz="4387850" rtl="0" eaLnBrk="0" fontAlgn="base" hangingPunct="0">
        <a:spcBef>
          <a:spcPct val="0"/>
        </a:spcBef>
        <a:spcAft>
          <a:spcPct val="0"/>
        </a:spcAft>
        <a:defRPr sz="21100">
          <a:solidFill>
            <a:schemeClr val="tx1"/>
          </a:solidFill>
          <a:latin typeface="Calibri" pitchFamily="34" charset="0"/>
          <a:ea typeface="ＭＳ Ｐゴシック" charset="-128"/>
          <a:cs typeface="ＭＳ Ｐゴシック" charset="-128"/>
        </a:defRPr>
      </a:lvl4pPr>
      <a:lvl5pPr algn="ctr" defTabSz="4387850" rtl="0" eaLnBrk="0" fontAlgn="base" hangingPunct="0">
        <a:spcBef>
          <a:spcPct val="0"/>
        </a:spcBef>
        <a:spcAft>
          <a:spcPct val="0"/>
        </a:spcAft>
        <a:defRPr sz="21100">
          <a:solidFill>
            <a:schemeClr val="tx1"/>
          </a:solidFill>
          <a:latin typeface="Calibri" pitchFamily="34" charset="0"/>
          <a:ea typeface="ＭＳ Ｐゴシック" charset="-128"/>
          <a:cs typeface="ＭＳ Ｐゴシック" charset="-128"/>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eaLnBrk="0" fontAlgn="base" hangingPunct="0">
        <a:spcBef>
          <a:spcPct val="20000"/>
        </a:spcBef>
        <a:spcAft>
          <a:spcPct val="0"/>
        </a:spcAft>
        <a:buFont typeface="Arial" panose="020B0604020202020204" pitchFamily="34" charset="0"/>
        <a:buChar char="•"/>
        <a:defRPr sz="15400" kern="1200">
          <a:solidFill>
            <a:schemeClr val="tx1"/>
          </a:solidFill>
          <a:latin typeface="+mn-lt"/>
          <a:ea typeface="ＭＳ Ｐゴシック" charset="-128"/>
          <a:cs typeface="ＭＳ Ｐゴシック" charset="-128"/>
        </a:defRPr>
      </a:lvl1pPr>
      <a:lvl2pPr marL="3565525" indent="-1370013" algn="l" defTabSz="4387850" rtl="0" eaLnBrk="0" fontAlgn="base" hangingPunct="0">
        <a:spcBef>
          <a:spcPct val="20000"/>
        </a:spcBef>
        <a:spcAft>
          <a:spcPct val="0"/>
        </a:spcAft>
        <a:buFont typeface="Arial" panose="020B0604020202020204" pitchFamily="34" charset="0"/>
        <a:buChar char="–"/>
        <a:defRPr sz="13400" kern="1200">
          <a:solidFill>
            <a:schemeClr val="tx1"/>
          </a:solidFill>
          <a:latin typeface="+mn-lt"/>
          <a:ea typeface="ＭＳ Ｐゴシック" charset="-128"/>
          <a:cs typeface="+mn-cs"/>
        </a:defRPr>
      </a:lvl2pPr>
      <a:lvl3pPr marL="5484813" indent="-1096963" algn="l" defTabSz="4387850"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ＭＳ Ｐゴシック" charset="-128"/>
          <a:cs typeface="+mn-cs"/>
        </a:defRPr>
      </a:lvl3pPr>
      <a:lvl4pPr marL="7678738" indent="-1096963" algn="l" defTabSz="4387850"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ＭＳ Ｐゴシック" charset="-128"/>
          <a:cs typeface="+mn-cs"/>
        </a:defRPr>
      </a:lvl4pPr>
      <a:lvl5pPr marL="9872663" indent="-1096963" algn="l" defTabSz="4387850"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ＭＳ Ｐゴシック" charset="-128"/>
          <a:cs typeface="+mn-cs"/>
        </a:defRPr>
      </a:lvl5pPr>
      <a:lvl6pPr marL="12068150"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2360"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6565"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0774"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419" rtl="0" eaLnBrk="1" latinLnBrk="0" hangingPunct="1">
        <a:defRPr sz="8600" kern="1200">
          <a:solidFill>
            <a:schemeClr val="tx1"/>
          </a:solidFill>
          <a:latin typeface="+mn-lt"/>
          <a:ea typeface="+mn-ea"/>
          <a:cs typeface="+mn-cs"/>
        </a:defRPr>
      </a:lvl1pPr>
      <a:lvl2pPr marL="2194210" algn="l" defTabSz="4388419" rtl="0" eaLnBrk="1" latinLnBrk="0" hangingPunct="1">
        <a:defRPr sz="8600" kern="1200">
          <a:solidFill>
            <a:schemeClr val="tx1"/>
          </a:solidFill>
          <a:latin typeface="+mn-lt"/>
          <a:ea typeface="+mn-ea"/>
          <a:cs typeface="+mn-cs"/>
        </a:defRPr>
      </a:lvl2pPr>
      <a:lvl3pPr marL="4388419" algn="l" defTabSz="4388419" rtl="0" eaLnBrk="1" latinLnBrk="0" hangingPunct="1">
        <a:defRPr sz="8600" kern="1200">
          <a:solidFill>
            <a:schemeClr val="tx1"/>
          </a:solidFill>
          <a:latin typeface="+mn-lt"/>
          <a:ea typeface="+mn-ea"/>
          <a:cs typeface="+mn-cs"/>
        </a:defRPr>
      </a:lvl3pPr>
      <a:lvl4pPr marL="6582629" algn="l" defTabSz="4388419" rtl="0" eaLnBrk="1" latinLnBrk="0" hangingPunct="1">
        <a:defRPr sz="8600" kern="1200">
          <a:solidFill>
            <a:schemeClr val="tx1"/>
          </a:solidFill>
          <a:latin typeface="+mn-lt"/>
          <a:ea typeface="+mn-ea"/>
          <a:cs typeface="+mn-cs"/>
        </a:defRPr>
      </a:lvl4pPr>
      <a:lvl5pPr marL="8776834" algn="l" defTabSz="4388419" rtl="0" eaLnBrk="1" latinLnBrk="0" hangingPunct="1">
        <a:defRPr sz="8600" kern="1200">
          <a:solidFill>
            <a:schemeClr val="tx1"/>
          </a:solidFill>
          <a:latin typeface="+mn-lt"/>
          <a:ea typeface="+mn-ea"/>
          <a:cs typeface="+mn-cs"/>
        </a:defRPr>
      </a:lvl5pPr>
      <a:lvl6pPr marL="10971043" algn="l" defTabSz="4388419" rtl="0" eaLnBrk="1" latinLnBrk="0" hangingPunct="1">
        <a:defRPr sz="8600" kern="1200">
          <a:solidFill>
            <a:schemeClr val="tx1"/>
          </a:solidFill>
          <a:latin typeface="+mn-lt"/>
          <a:ea typeface="+mn-ea"/>
          <a:cs typeface="+mn-cs"/>
        </a:defRPr>
      </a:lvl6pPr>
      <a:lvl7pPr marL="13165253" algn="l" defTabSz="4388419" rtl="0" eaLnBrk="1" latinLnBrk="0" hangingPunct="1">
        <a:defRPr sz="8600" kern="1200">
          <a:solidFill>
            <a:schemeClr val="tx1"/>
          </a:solidFill>
          <a:latin typeface="+mn-lt"/>
          <a:ea typeface="+mn-ea"/>
          <a:cs typeface="+mn-cs"/>
        </a:defRPr>
      </a:lvl7pPr>
      <a:lvl8pPr marL="15359462" algn="l" defTabSz="4388419" rtl="0" eaLnBrk="1" latinLnBrk="0" hangingPunct="1">
        <a:defRPr sz="8600" kern="1200">
          <a:solidFill>
            <a:schemeClr val="tx1"/>
          </a:solidFill>
          <a:latin typeface="+mn-lt"/>
          <a:ea typeface="+mn-ea"/>
          <a:cs typeface="+mn-cs"/>
        </a:defRPr>
      </a:lvl8pPr>
      <a:lvl9pPr marL="17553672" algn="l" defTabSz="438841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73F725-E9AE-4BD8-B78E-F0431EC6B362}"/>
              </a:ext>
            </a:extLst>
          </p:cNvPr>
          <p:cNvSpPr/>
          <p:nvPr/>
        </p:nvSpPr>
        <p:spPr>
          <a:xfrm>
            <a:off x="0" y="0"/>
            <a:ext cx="43891200" cy="5867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338" name="Title 1">
            <a:extLst>
              <a:ext uri="{FF2B5EF4-FFF2-40B4-BE49-F238E27FC236}">
                <a16:creationId xmlns:a16="http://schemas.microsoft.com/office/drawing/2014/main" id="{C0C33EF7-5D9A-54CE-DFB0-3D17B077D3EE}"/>
              </a:ext>
            </a:extLst>
          </p:cNvPr>
          <p:cNvSpPr>
            <a:spLocks noGrp="1"/>
          </p:cNvSpPr>
          <p:nvPr>
            <p:ph type="ctrTitle"/>
          </p:nvPr>
        </p:nvSpPr>
        <p:spPr>
          <a:xfrm>
            <a:off x="5486400" y="-762000"/>
            <a:ext cx="35585400" cy="6172200"/>
          </a:xfrm>
        </p:spPr>
        <p:txBody>
          <a:bodyPr/>
          <a:lstStyle/>
          <a:p>
            <a:pPr marL="0" marR="0" algn="ctr">
              <a:spcBef>
                <a:spcPts val="0"/>
              </a:spcBef>
              <a:spcAft>
                <a:spcPts val="0"/>
              </a:spcAft>
            </a:pPr>
            <a:br>
              <a:rPr lang="en-US" altLang="en-US" sz="10000" b="1" dirty="0">
                <a:solidFill>
                  <a:schemeClr val="bg1"/>
                </a:solidFill>
                <a:ea typeface="ＭＳ Ｐゴシック" panose="020B0600070205080204" pitchFamily="34" charset="-128"/>
              </a:rPr>
            </a:br>
            <a:r>
              <a:rPr lang="en-US" altLang="en-US" sz="9600" b="1" dirty="0">
                <a:solidFill>
                  <a:schemeClr val="bg1"/>
                </a:solidFill>
                <a:ea typeface="ＭＳ Ｐゴシック" panose="020B0600070205080204" pitchFamily="34" charset="-128"/>
              </a:rPr>
              <a:t> </a:t>
            </a:r>
            <a:r>
              <a:rPr lang="en-US" sz="9600" i="1" dirty="0">
                <a:solidFill>
                  <a:schemeClr val="bg1"/>
                </a:solidFill>
                <a:cs typeface="Times New Roman" panose="02020603050405020304" pitchFamily="18" charset="0"/>
              </a:rPr>
              <a:t>“How Connected </a:t>
            </a:r>
            <a:r>
              <a:rPr lang="en-US" sz="9600" i="1" dirty="0">
                <a:solidFill>
                  <a:schemeClr val="bg1"/>
                </a:solidFill>
                <a:effectLst/>
                <a:ea typeface="Calibri" panose="020F0502020204030204" pitchFamily="34" charset="0"/>
                <a:cs typeface="Times New Roman" panose="02020603050405020304" pitchFamily="18" charset="0"/>
              </a:rPr>
              <a:t>Do You Feel to Your Group?”: </a:t>
            </a:r>
            <a:br>
              <a:rPr lang="en-US" sz="9600" dirty="0">
                <a:solidFill>
                  <a:schemeClr val="bg1"/>
                </a:solidFill>
                <a:effectLst/>
                <a:ea typeface="Calibri" panose="020F0502020204030204" pitchFamily="34" charset="0"/>
                <a:cs typeface="Times New Roman" panose="02020603050405020304" pitchFamily="18" charset="0"/>
              </a:rPr>
            </a:br>
            <a:r>
              <a:rPr lang="en-US" sz="9600" dirty="0">
                <a:solidFill>
                  <a:schemeClr val="bg1"/>
                </a:solidFill>
                <a:effectLst/>
                <a:ea typeface="Calibri" panose="020F0502020204030204" pitchFamily="34" charset="0"/>
                <a:cs typeface="Times New Roman" panose="02020603050405020304" pitchFamily="18" charset="0"/>
              </a:rPr>
              <a:t>An Incremental Improvement Approach to a Group-Based Social-Belongingness Intervention for College Students</a:t>
            </a:r>
            <a:r>
              <a:rPr lang="en-US" altLang="en-US" sz="9600" dirty="0">
                <a:solidFill>
                  <a:schemeClr val="bg1"/>
                </a:solidFill>
                <a:ea typeface="ＭＳ Ｐゴシック" panose="020B0600070205080204" pitchFamily="34" charset="-128"/>
              </a:rPr>
              <a:t> </a:t>
            </a:r>
            <a:br>
              <a:rPr lang="en-US" altLang="en-US" sz="9600" dirty="0">
                <a:solidFill>
                  <a:schemeClr val="bg1"/>
                </a:solidFill>
                <a:ea typeface="ＭＳ Ｐゴシック" panose="020B0600070205080204" pitchFamily="34" charset="-128"/>
              </a:rPr>
            </a:br>
            <a:endParaRPr lang="en-US" altLang="en-US" sz="9600" dirty="0">
              <a:solidFill>
                <a:schemeClr val="bg1"/>
              </a:solidFill>
              <a:ea typeface="ＭＳ Ｐゴシック" panose="020B0600070205080204" pitchFamily="34" charset="-128"/>
            </a:endParaRPr>
          </a:p>
        </p:txBody>
      </p:sp>
      <p:sp>
        <p:nvSpPr>
          <p:cNvPr id="14340" name="TextBox 4">
            <a:extLst>
              <a:ext uri="{FF2B5EF4-FFF2-40B4-BE49-F238E27FC236}">
                <a16:creationId xmlns:a16="http://schemas.microsoft.com/office/drawing/2014/main" id="{98469629-58EE-86FB-26A8-91D19A154EF7}"/>
              </a:ext>
            </a:extLst>
          </p:cNvPr>
          <p:cNvSpPr txBox="1">
            <a:spLocks noChangeArrowheads="1"/>
          </p:cNvSpPr>
          <p:nvPr/>
        </p:nvSpPr>
        <p:spPr bwMode="auto">
          <a:xfrm>
            <a:off x="171450" y="6114727"/>
            <a:ext cx="12046483" cy="14650096"/>
          </a:xfrm>
          <a:prstGeom prst="rect">
            <a:avLst/>
          </a:prstGeom>
          <a:noFill/>
          <a:ln>
            <a:noFill/>
          </a:ln>
          <a:extLst>
            <a:ext uri="{909E8E84-426E-40dd-AFC4-6F175D3DCCD1}"/>
            <a:ext uri="{91240B29-F687-4f45-9708-019B960494DF}"/>
          </a:extLst>
        </p:spPr>
        <p:txBody>
          <a:bodyPr wrap="square" lIns="91382" tIns="45686" rIns="91382" bIns="45686">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spcAft>
                <a:spcPts val="1200"/>
              </a:spcAft>
              <a:defRPr/>
            </a:pPr>
            <a:endParaRPr lang="en-US" sz="2000" dirty="0">
              <a:latin typeface="Calibri" charset="0"/>
            </a:endParaRPr>
          </a:p>
          <a:p>
            <a:pPr eaLnBrk="1" hangingPunct="1">
              <a:spcAft>
                <a:spcPts val="1200"/>
              </a:spcAft>
              <a:defRPr/>
            </a:pPr>
            <a:r>
              <a:rPr lang="en-US" sz="7000" b="1" dirty="0">
                <a:solidFill>
                  <a:schemeClr val="tx2"/>
                </a:solidFill>
                <a:latin typeface="Calibri" charset="0"/>
              </a:rPr>
              <a:t>Introduction</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Continuously assessing patients' progress helps clinicians modify treatment and increase effectiveness, particularly for clients predicted to have poor outcomes </a:t>
            </a:r>
            <a:r>
              <a:rPr lang="en-US" sz="3200" b="0" i="0" u="none" strike="noStrike" dirty="0">
                <a:solidFill>
                  <a:srgbClr val="000000"/>
                </a:solidFill>
                <a:effectLst/>
                <a:latin typeface="+mn-lt"/>
              </a:rPr>
              <a:t>(Lambert et al., 2018)</a:t>
            </a:r>
            <a:r>
              <a:rPr lang="en-US" sz="4400" b="0" i="0" u="none" strike="noStrike" dirty="0">
                <a:solidFill>
                  <a:srgbClr val="000000"/>
                </a:solidFill>
                <a:effectLst/>
                <a:latin typeface="+mn-lt"/>
              </a:rPr>
              <a:t>.</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In education-based interventions, researchers have called for a similar incremental improvement approach to improve student outcomes </a:t>
            </a:r>
            <a:r>
              <a:rPr lang="en-US" sz="3200" b="0" i="0" u="none" strike="noStrike" dirty="0">
                <a:solidFill>
                  <a:srgbClr val="000000"/>
                </a:solidFill>
                <a:effectLst/>
                <a:latin typeface="+mn-lt"/>
              </a:rPr>
              <a:t>(Bryk, 2015)</a:t>
            </a:r>
            <a:r>
              <a:rPr lang="en-US" sz="4400" b="0" i="0" u="none" strike="noStrike" dirty="0">
                <a:solidFill>
                  <a:srgbClr val="000000"/>
                </a:solidFill>
                <a:effectLst/>
                <a:latin typeface="+mn-lt"/>
              </a:rPr>
              <a:t>. </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Practical measurements provide quick and sensitive data to adjust intervention programming in real-time </a:t>
            </a:r>
            <a:r>
              <a:rPr lang="en-US" sz="3200" b="0" i="0" u="none" strike="noStrike" dirty="0">
                <a:solidFill>
                  <a:srgbClr val="000000"/>
                </a:solidFill>
                <a:effectLst/>
                <a:latin typeface="+mn-lt"/>
              </a:rPr>
              <a:t>(Yeager et al., 2013)</a:t>
            </a:r>
            <a:r>
              <a:rPr lang="en-US" sz="4400" b="0" i="0" u="none" strike="noStrike" dirty="0">
                <a:solidFill>
                  <a:srgbClr val="000000"/>
                </a:solidFill>
                <a:effectLst/>
                <a:latin typeface="+mn-lt"/>
              </a:rPr>
              <a:t>.</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Triangulation with other types of data can better contextualize these findings </a:t>
            </a:r>
            <a:r>
              <a:rPr lang="en-US" sz="3200" b="0" i="0" u="none" strike="noStrike" dirty="0">
                <a:solidFill>
                  <a:srgbClr val="000000"/>
                </a:solidFill>
                <a:effectLst/>
                <a:latin typeface="+mn-lt"/>
              </a:rPr>
              <a:t>(Oliver-</a:t>
            </a:r>
            <a:r>
              <a:rPr lang="en-US" sz="3200" b="0" i="0" u="none" strike="noStrike" dirty="0" err="1">
                <a:solidFill>
                  <a:srgbClr val="000000"/>
                </a:solidFill>
                <a:effectLst/>
                <a:latin typeface="+mn-lt"/>
              </a:rPr>
              <a:t>Hoyo</a:t>
            </a:r>
            <a:r>
              <a:rPr lang="en-US" sz="3200" b="0" i="0" u="none" strike="noStrike" dirty="0">
                <a:solidFill>
                  <a:srgbClr val="000000"/>
                </a:solidFill>
                <a:effectLst/>
                <a:latin typeface="+mn-lt"/>
              </a:rPr>
              <a:t> &amp; Allen, 2006)</a:t>
            </a:r>
            <a:r>
              <a:rPr lang="en-US" sz="4400" b="0" i="0" u="none" strike="noStrike" dirty="0">
                <a:solidFill>
                  <a:srgbClr val="000000"/>
                </a:solidFill>
                <a:effectLst/>
                <a:latin typeface="+mn-lt"/>
              </a:rPr>
              <a:t>.</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This paper examines the incremental improvement process of a group-based, social belongingness intervention for college students – The Connection Project (</a:t>
            </a:r>
            <a:r>
              <a:rPr lang="en-US" sz="4400" b="0" i="1" u="none" strike="noStrike" dirty="0">
                <a:solidFill>
                  <a:srgbClr val="000000"/>
                </a:solidFill>
                <a:effectLst/>
                <a:latin typeface="+mn-lt"/>
              </a:rPr>
              <a:t>TCP</a:t>
            </a:r>
            <a:r>
              <a:rPr lang="en-US" sz="4400" b="0" i="0" u="none" strike="noStrike" dirty="0">
                <a:solidFill>
                  <a:srgbClr val="000000"/>
                </a:solidFill>
                <a:effectLst/>
                <a:latin typeface="+mn-lt"/>
              </a:rPr>
              <a:t>) – shown to reduce loneliness and depression and increase belongingness </a:t>
            </a:r>
            <a:r>
              <a:rPr lang="en-US" sz="3200" b="0" i="0" u="none" strike="noStrike" dirty="0">
                <a:solidFill>
                  <a:srgbClr val="000000"/>
                </a:solidFill>
                <a:effectLst/>
                <a:latin typeface="+mn-lt"/>
              </a:rPr>
              <a:t>(Costello et al., 2022)</a:t>
            </a:r>
            <a:r>
              <a:rPr lang="en-US" sz="4400" b="0" i="0" u="none" strike="noStrike" dirty="0">
                <a:solidFill>
                  <a:srgbClr val="000000"/>
                </a:solidFill>
                <a:effectLst/>
                <a:latin typeface="+mn-lt"/>
              </a:rPr>
              <a:t>. </a:t>
            </a:r>
          </a:p>
        </p:txBody>
      </p:sp>
      <p:sp>
        <p:nvSpPr>
          <p:cNvPr id="2053" name="TextBox 6">
            <a:extLst>
              <a:ext uri="{FF2B5EF4-FFF2-40B4-BE49-F238E27FC236}">
                <a16:creationId xmlns:a16="http://schemas.microsoft.com/office/drawing/2014/main" id="{87BD064C-6C20-7F71-545B-6FD0E1035BA0}"/>
              </a:ext>
            </a:extLst>
          </p:cNvPr>
          <p:cNvSpPr txBox="1">
            <a:spLocks noChangeArrowheads="1"/>
          </p:cNvSpPr>
          <p:nvPr/>
        </p:nvSpPr>
        <p:spPr bwMode="auto">
          <a:xfrm>
            <a:off x="30222395" y="5727154"/>
            <a:ext cx="13668805" cy="27115046"/>
          </a:xfrm>
          <a:prstGeom prst="rect">
            <a:avLst/>
          </a:prstGeom>
          <a:noFill/>
          <a:ln>
            <a:noFill/>
          </a:ln>
          <a:extLst>
            <a:ext uri="{909E8E84-426E-40dd-AFC4-6F175D3DCCD1}"/>
            <a:ext uri="{91240B29-F687-4f45-9708-019B960494DF}"/>
          </a:extLst>
        </p:spPr>
        <p:txBody>
          <a:bodyPr wrap="square" lIns="91382" tIns="45686" rIns="91382" bIns="45686">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buFont typeface="Arial" charset="0"/>
              <a:buChar char="•"/>
              <a:defRPr/>
            </a:pPr>
            <a:endParaRPr lang="en-US" sz="3400" dirty="0">
              <a:latin typeface="Calibri" charset="0"/>
            </a:endParaRPr>
          </a:p>
          <a:p>
            <a:pPr eaLnBrk="1" hangingPunct="1">
              <a:defRPr/>
            </a:pPr>
            <a:r>
              <a:rPr lang="en-US" sz="7000" b="1" dirty="0">
                <a:solidFill>
                  <a:schemeClr val="tx2"/>
                </a:solidFill>
                <a:latin typeface="Calibri" charset="0"/>
              </a:rPr>
              <a:t>Program and Measures</a:t>
            </a:r>
          </a:p>
          <a:p>
            <a:pPr marL="571500" indent="-571500" rtl="0" fontAlgn="base">
              <a:spcBef>
                <a:spcPts val="0"/>
              </a:spcBef>
              <a:spcAft>
                <a:spcPts val="0"/>
              </a:spcAft>
              <a:buFont typeface="Arial" panose="020B0604020202020204" pitchFamily="34" charset="0"/>
              <a:buChar char="•"/>
            </a:pPr>
            <a:r>
              <a:rPr lang="en-US" sz="4400" b="0" i="1" u="none" strike="noStrike" dirty="0">
                <a:solidFill>
                  <a:srgbClr val="000000"/>
                </a:solidFill>
                <a:effectLst/>
                <a:latin typeface="+mn-lt"/>
              </a:rPr>
              <a:t>TCP</a:t>
            </a:r>
            <a:r>
              <a:rPr lang="en-US" sz="4400" b="0" i="0" u="none" strike="noStrike" dirty="0">
                <a:solidFill>
                  <a:srgbClr val="000000"/>
                </a:solidFill>
                <a:effectLst/>
                <a:latin typeface="+mn-lt"/>
              </a:rPr>
              <a:t> takes groups of 6-10 students through a 12-session curriculum led by 2 undergraduate facilitators.</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Each week, participants complete a short survey asking, </a:t>
            </a:r>
            <a:r>
              <a:rPr lang="en-US" sz="4400" b="0" i="1" u="none" strike="noStrike" dirty="0">
                <a:solidFill>
                  <a:srgbClr val="000000"/>
                </a:solidFill>
                <a:effectLst/>
                <a:latin typeface="+mn-lt"/>
              </a:rPr>
              <a:t>“How connected do you feel to your group members after tonight’s session?” </a:t>
            </a:r>
            <a:r>
              <a:rPr lang="en-US" sz="4400" b="0" i="0" u="none" strike="noStrike" dirty="0">
                <a:solidFill>
                  <a:srgbClr val="000000"/>
                </a:solidFill>
                <a:effectLst/>
                <a:latin typeface="+mn-lt"/>
              </a:rPr>
              <a:t>from 1 (</a:t>
            </a:r>
            <a:r>
              <a:rPr lang="en-US" sz="4400" b="0" i="1" u="none" strike="noStrike" dirty="0">
                <a:solidFill>
                  <a:srgbClr val="000000"/>
                </a:solidFill>
                <a:effectLst/>
                <a:latin typeface="+mn-lt"/>
              </a:rPr>
              <a:t>not at all connected</a:t>
            </a:r>
            <a:r>
              <a:rPr lang="en-US" sz="4400" b="0" i="0" u="none" strike="noStrike" dirty="0">
                <a:solidFill>
                  <a:srgbClr val="000000"/>
                </a:solidFill>
                <a:effectLst/>
                <a:latin typeface="+mn-lt"/>
              </a:rPr>
              <a:t>) to 5 (</a:t>
            </a:r>
            <a:r>
              <a:rPr lang="en-US" sz="4400" b="0" i="1" u="none" strike="noStrike" dirty="0">
                <a:solidFill>
                  <a:srgbClr val="000000"/>
                </a:solidFill>
                <a:effectLst/>
                <a:latin typeface="+mn-lt"/>
              </a:rPr>
              <a:t>extremely connected</a:t>
            </a:r>
            <a:r>
              <a:rPr lang="en-US" sz="4400" b="0" i="0" u="none" strike="noStrike" dirty="0">
                <a:solidFill>
                  <a:srgbClr val="000000"/>
                </a:solidFill>
                <a:effectLst/>
                <a:latin typeface="+mn-lt"/>
              </a:rPr>
              <a:t>). </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A clinical supervisor uses a triangulation approach to interpret these scores alongside similar facilitator ratings of group-level connection and their own observations. </a:t>
            </a:r>
          </a:p>
          <a:p>
            <a:pPr marL="571500" indent="-571500" rtl="0" fontAlgn="base">
              <a:spcBef>
                <a:spcPts val="0"/>
              </a:spcBef>
              <a:spcAft>
                <a:spcPts val="0"/>
              </a:spcAft>
              <a:buFont typeface="Arial" panose="020B0604020202020204" pitchFamily="34" charset="0"/>
              <a:buChar char="•"/>
            </a:pPr>
            <a:r>
              <a:rPr lang="en-US" sz="4400" b="0" i="0" u="none" strike="noStrike" dirty="0">
                <a:solidFill>
                  <a:srgbClr val="000000"/>
                </a:solidFill>
                <a:effectLst/>
                <a:latin typeface="+mn-lt"/>
              </a:rPr>
              <a:t>The average ‘Connection Score’ both within and across all groups is then used to make continuous improvements at the (1) individual group level and (2) the overall program level. </a:t>
            </a:r>
          </a:p>
          <a:p>
            <a:pPr eaLnBrk="1" hangingPunct="1">
              <a:spcBef>
                <a:spcPts val="600"/>
              </a:spcBef>
              <a:spcAft>
                <a:spcPts val="600"/>
              </a:spcAft>
              <a:defRPr/>
            </a:pPr>
            <a:endParaRPr lang="en-US" sz="800" dirty="0">
              <a:solidFill>
                <a:srgbClr val="000000"/>
              </a:solidFill>
              <a:latin typeface="Arial Rounded MT Bold" charset="0"/>
            </a:endParaRPr>
          </a:p>
          <a:p>
            <a:pPr eaLnBrk="1" hangingPunct="1">
              <a:defRPr/>
            </a:pPr>
            <a:r>
              <a:rPr lang="en-US" sz="7000" b="1" dirty="0">
                <a:solidFill>
                  <a:schemeClr val="tx2"/>
                </a:solidFill>
                <a:latin typeface="Calibri" charset="0"/>
              </a:rPr>
              <a:t>Discussion </a:t>
            </a:r>
            <a:endParaRPr lang="en-US" sz="4800" b="1" dirty="0">
              <a:solidFill>
                <a:schemeClr val="tx2"/>
              </a:solidFill>
              <a:latin typeface="Calibri" charset="0"/>
            </a:endParaRPr>
          </a:p>
          <a:p>
            <a:pPr eaLnBrk="1" hangingPunct="1">
              <a:defRPr/>
            </a:pPr>
            <a:r>
              <a:rPr lang="en-US" sz="4800" b="1" dirty="0">
                <a:solidFill>
                  <a:schemeClr val="tx2"/>
                </a:solidFill>
                <a:latin typeface="Calibri" charset="0"/>
              </a:rPr>
              <a:t>1. </a:t>
            </a:r>
            <a:r>
              <a:rPr lang="en-US" sz="4400" b="0" i="0" u="none" strike="noStrike" dirty="0">
                <a:solidFill>
                  <a:srgbClr val="000000"/>
                </a:solidFill>
                <a:effectLst/>
                <a:latin typeface="+mn-lt"/>
              </a:rPr>
              <a:t>Connection Scores can be used to inform group-level, real-time improvements to.:</a:t>
            </a:r>
          </a:p>
          <a:p>
            <a:pPr marL="571500" indent="-571500" eaLnBrk="1" hangingPunct="1">
              <a:buFont typeface="Arial" panose="020B0604020202020204" pitchFamily="34" charset="0"/>
              <a:buChar char="•"/>
              <a:defRPr/>
            </a:pPr>
            <a:r>
              <a:rPr lang="en-US" sz="4400" b="0" i="0" u="none" strike="noStrike" dirty="0">
                <a:solidFill>
                  <a:srgbClr val="000000"/>
                </a:solidFill>
                <a:effectLst/>
                <a:latin typeface="+mn-lt"/>
              </a:rPr>
              <a:t>Evaluate the level of agreement between facilitators’ and participants’ Connection Scores.</a:t>
            </a:r>
          </a:p>
          <a:p>
            <a:pPr marL="571500" indent="-571500" eaLnBrk="1" hangingPunct="1">
              <a:buFont typeface="Arial" panose="020B0604020202020204" pitchFamily="34" charset="0"/>
              <a:buChar char="•"/>
              <a:defRPr/>
            </a:pPr>
            <a:r>
              <a:rPr lang="en-US" sz="4400" b="0" i="0" u="none" strike="noStrike" dirty="0">
                <a:solidFill>
                  <a:srgbClr val="000000"/>
                </a:solidFill>
                <a:effectLst/>
                <a:latin typeface="+mn-lt"/>
              </a:rPr>
              <a:t>Normalize difficulties during the “storming” stage of group development </a:t>
            </a:r>
            <a:r>
              <a:rPr lang="en-US" sz="3200" b="0" i="0" u="none" strike="noStrike" dirty="0">
                <a:solidFill>
                  <a:srgbClr val="000000"/>
                </a:solidFill>
                <a:effectLst/>
                <a:latin typeface="+mn-lt"/>
              </a:rPr>
              <a:t>(Tuckman &amp; Jenson, 1977; see Figure 1).</a:t>
            </a:r>
          </a:p>
          <a:p>
            <a:pPr marL="571500" indent="-571500" eaLnBrk="1" hangingPunct="1">
              <a:buFont typeface="Arial" panose="020B0604020202020204" pitchFamily="34" charset="0"/>
              <a:buChar char="•"/>
              <a:defRPr/>
            </a:pPr>
            <a:r>
              <a:rPr lang="en-US" sz="4400" b="0" i="0" u="none" strike="noStrike" dirty="0">
                <a:solidFill>
                  <a:srgbClr val="000000"/>
                </a:solidFill>
                <a:effectLst/>
                <a:latin typeface="+mn-lt"/>
              </a:rPr>
              <a:t>Provide specific modifications to groups less likely to connect; </a:t>
            </a:r>
            <a:r>
              <a:rPr lang="en-US" sz="4400" b="0" i="1" u="none" strike="noStrike" dirty="0">
                <a:solidFill>
                  <a:srgbClr val="000000"/>
                </a:solidFill>
                <a:effectLst/>
                <a:latin typeface="+mn-lt"/>
              </a:rPr>
              <a:t>TCP </a:t>
            </a:r>
            <a:r>
              <a:rPr lang="en-US" sz="4400" b="0" i="0" u="none" strike="noStrike" dirty="0">
                <a:solidFill>
                  <a:srgbClr val="000000"/>
                </a:solidFill>
                <a:effectLst/>
                <a:latin typeface="+mn-lt"/>
              </a:rPr>
              <a:t>groups with lower initial levels of openness are less likely to bond than groups with higher initial openness </a:t>
            </a:r>
            <a:r>
              <a:rPr lang="en-US" sz="3200" b="0" i="0" u="none" strike="noStrike" dirty="0">
                <a:solidFill>
                  <a:srgbClr val="000000"/>
                </a:solidFill>
                <a:effectLst/>
                <a:latin typeface="+mn-lt"/>
              </a:rPr>
              <a:t>(Nagel, 2019)</a:t>
            </a:r>
            <a:r>
              <a:rPr lang="en-US" sz="4400" b="0" i="0" u="none" strike="noStrike" dirty="0">
                <a:solidFill>
                  <a:srgbClr val="000000"/>
                </a:solidFill>
                <a:effectLst/>
                <a:latin typeface="+mn-lt"/>
              </a:rPr>
              <a:t>, and Connection Scores helped identify groups with below-average starting scores to adapt the intervention </a:t>
            </a:r>
            <a:r>
              <a:rPr lang="en-US" sz="3200" b="0" i="0" u="none" strike="noStrike" dirty="0">
                <a:solidFill>
                  <a:srgbClr val="000000"/>
                </a:solidFill>
                <a:effectLst/>
                <a:latin typeface="+mn-lt"/>
              </a:rPr>
              <a:t>(see Figure 2)</a:t>
            </a:r>
            <a:r>
              <a:rPr lang="en-US" sz="4400" b="0" i="0" u="none" strike="noStrike" dirty="0">
                <a:solidFill>
                  <a:srgbClr val="000000"/>
                </a:solidFill>
                <a:effectLst/>
                <a:latin typeface="+mn-lt"/>
              </a:rPr>
              <a:t>. </a:t>
            </a:r>
          </a:p>
          <a:p>
            <a:pPr eaLnBrk="1" hangingPunct="1">
              <a:defRPr/>
            </a:pPr>
            <a:r>
              <a:rPr lang="en-US" sz="4800" b="1" dirty="0">
                <a:solidFill>
                  <a:schemeClr val="tx2"/>
                </a:solidFill>
                <a:latin typeface="Calibri" charset="0"/>
              </a:rPr>
              <a:t>2. </a:t>
            </a:r>
            <a:r>
              <a:rPr lang="en-US" sz="4400" b="0" i="0" u="none" strike="noStrike" dirty="0">
                <a:solidFill>
                  <a:srgbClr val="000000"/>
                </a:solidFill>
                <a:effectLst/>
                <a:latin typeface="+mn-lt"/>
              </a:rPr>
              <a:t>Connection Scores can be used to iteratively improve the overall program.</a:t>
            </a:r>
          </a:p>
          <a:p>
            <a:pPr marL="571500" indent="-571500" eaLnBrk="1" hangingPunct="1">
              <a:buFont typeface="Arial" panose="020B0604020202020204" pitchFamily="34" charset="0"/>
              <a:buChar char="•"/>
              <a:defRPr/>
            </a:pPr>
            <a:r>
              <a:rPr lang="en-US" sz="4400" b="0" i="0" u="none" strike="noStrike" dirty="0">
                <a:solidFill>
                  <a:srgbClr val="000000"/>
                </a:solidFill>
                <a:effectLst/>
                <a:latin typeface="+mn-lt"/>
              </a:rPr>
              <a:t>A decrease, plateau, or inconsistency across groups’ Connection Scores for a given session flagged a weak point in the curriculum, leading to program improvements (curriculum changes, improvements in facilitator and supervisor training).</a:t>
            </a:r>
          </a:p>
          <a:p>
            <a:pPr marL="571500" indent="-571500" eaLnBrk="1" hangingPunct="1">
              <a:buFont typeface="Arial" panose="020B0604020202020204" pitchFamily="34" charset="0"/>
              <a:buChar char="•"/>
              <a:defRPr/>
            </a:pPr>
            <a:r>
              <a:rPr lang="en-US" sz="4400" b="0" i="0" u="none" strike="noStrike" dirty="0">
                <a:solidFill>
                  <a:srgbClr val="000000"/>
                </a:solidFill>
                <a:effectLst/>
                <a:latin typeface="+mn-lt"/>
              </a:rPr>
              <a:t>Connection Scores were then compared across semesters to evaluate the effectiveness of modifications. </a:t>
            </a:r>
          </a:p>
        </p:txBody>
      </p:sp>
      <p:sp>
        <p:nvSpPr>
          <p:cNvPr id="14341" name="Text Box 149">
            <a:extLst>
              <a:ext uri="{FF2B5EF4-FFF2-40B4-BE49-F238E27FC236}">
                <a16:creationId xmlns:a16="http://schemas.microsoft.com/office/drawing/2014/main" id="{05513CF2-11E4-2D0D-2578-D953B9288D65}"/>
              </a:ext>
            </a:extLst>
          </p:cNvPr>
          <p:cNvSpPr txBox="1">
            <a:spLocks noChangeArrowheads="1"/>
          </p:cNvSpPr>
          <p:nvPr/>
        </p:nvSpPr>
        <p:spPr bwMode="auto">
          <a:xfrm>
            <a:off x="914400" y="5791200"/>
            <a:ext cx="42325925" cy="3238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1" rIns="91411" bIns="45701"/>
          <a:lstStyle>
            <a:lvl1pPr defTabSz="5118100">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defTabSz="511810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defTabSz="51181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defTabSz="51181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defTabSz="51181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511810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511810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511810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511810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50000"/>
              </a:spcBef>
              <a:buFontTx/>
              <a:buNone/>
            </a:pPr>
            <a:r>
              <a:rPr lang="en-US" altLang="en-US" sz="8600" b="1">
                <a:latin typeface="Gill Sans" panose="020B0502020104020203" pitchFamily="34" charset="-79"/>
              </a:rPr>
              <a:t> </a:t>
            </a:r>
          </a:p>
        </p:txBody>
      </p:sp>
      <p:sp>
        <p:nvSpPr>
          <p:cNvPr id="14342" name="TextBox 1">
            <a:extLst>
              <a:ext uri="{FF2B5EF4-FFF2-40B4-BE49-F238E27FC236}">
                <a16:creationId xmlns:a16="http://schemas.microsoft.com/office/drawing/2014/main" id="{C55EA531-032C-CFAC-CAB7-89C4EB9334CB}"/>
              </a:ext>
            </a:extLst>
          </p:cNvPr>
          <p:cNvSpPr txBox="1">
            <a:spLocks noChangeArrowheads="1"/>
          </p:cNvSpPr>
          <p:nvPr/>
        </p:nvSpPr>
        <p:spPr bwMode="auto">
          <a:xfrm>
            <a:off x="12868808" y="16230600"/>
            <a:ext cx="17190703" cy="2332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rtl="0">
              <a:spcBef>
                <a:spcPts val="0"/>
              </a:spcBef>
              <a:spcAft>
                <a:spcPts val="0"/>
              </a:spcAft>
              <a:buNone/>
            </a:pPr>
            <a:r>
              <a:rPr lang="en-US" altLang="en-US" sz="3600" b="1" i="1" dirty="0">
                <a:latin typeface="+mn-lt"/>
              </a:rPr>
              <a:t>Figure 1. </a:t>
            </a:r>
            <a:r>
              <a:rPr lang="en-US" altLang="en-US" sz="3600" dirty="0">
                <a:latin typeface="+mn-lt"/>
              </a:rPr>
              <a:t>Average Connection Scores across all groups all sessions. </a:t>
            </a:r>
          </a:p>
          <a:p>
            <a:pPr rtl="0">
              <a:spcBef>
                <a:spcPts val="0"/>
              </a:spcBef>
              <a:spcAft>
                <a:spcPts val="0"/>
              </a:spcAft>
              <a:buNone/>
            </a:pPr>
            <a:r>
              <a:rPr lang="en-US" sz="2800" b="0" i="1" u="none" strike="noStrike" dirty="0">
                <a:solidFill>
                  <a:srgbClr val="000000"/>
                </a:solidFill>
                <a:effectLst/>
                <a:latin typeface="+mn-lt"/>
              </a:rPr>
              <a:t>Note. </a:t>
            </a:r>
            <a:r>
              <a:rPr lang="en-US" sz="2800" b="0" i="0" u="none" strike="noStrike" dirty="0">
                <a:solidFill>
                  <a:srgbClr val="000000"/>
                </a:solidFill>
                <a:effectLst/>
                <a:latin typeface="+mn-lt"/>
              </a:rPr>
              <a:t>Includes Connection Scores from the Fall 2021, Spring 2022 and Fall 2022 semesters (</a:t>
            </a:r>
            <a:r>
              <a:rPr lang="en-US" sz="2800" b="0" i="1" u="none" strike="noStrike" dirty="0">
                <a:solidFill>
                  <a:srgbClr val="000000"/>
                </a:solidFill>
                <a:effectLst/>
                <a:latin typeface="+mn-lt"/>
              </a:rPr>
              <a:t>n groups = </a:t>
            </a:r>
            <a:r>
              <a:rPr lang="en-US" sz="2800" b="0" i="0" u="none" strike="noStrike" dirty="0">
                <a:solidFill>
                  <a:srgbClr val="000000"/>
                </a:solidFill>
                <a:effectLst/>
                <a:latin typeface="+mn-lt"/>
              </a:rPr>
              <a:t>109; </a:t>
            </a:r>
            <a:r>
              <a:rPr lang="en-US" sz="2800" b="0" i="1" u="none" strike="noStrike" dirty="0">
                <a:solidFill>
                  <a:srgbClr val="000000"/>
                </a:solidFill>
                <a:effectLst/>
                <a:latin typeface="+mn-lt"/>
              </a:rPr>
              <a:t>n participants = </a:t>
            </a:r>
            <a:r>
              <a:rPr lang="en-US" sz="2800" b="0" i="0" u="none" strike="noStrike" dirty="0">
                <a:solidFill>
                  <a:srgbClr val="000000"/>
                </a:solidFill>
                <a:effectLst/>
                <a:latin typeface="+mn-lt"/>
              </a:rPr>
              <a:t>958).</a:t>
            </a:r>
            <a:endParaRPr lang="en-US" sz="2800" b="0" dirty="0">
              <a:effectLst/>
              <a:latin typeface="+mn-lt"/>
            </a:endParaRPr>
          </a:p>
          <a:p>
            <a:br>
              <a:rPr lang="en-US" sz="800" dirty="0"/>
            </a:br>
            <a:r>
              <a:rPr lang="en-US" altLang="en-US" sz="4400" b="1" dirty="0">
                <a:latin typeface="Arial" panose="020B0604020202020204" pitchFamily="34" charset="0"/>
              </a:rPr>
              <a:t> </a:t>
            </a:r>
            <a:r>
              <a:rPr lang="en-US" altLang="en-US" sz="4400" b="1" i="1" dirty="0">
                <a:latin typeface="Arial" panose="020B0604020202020204" pitchFamily="34" charset="0"/>
              </a:rPr>
              <a:t> </a:t>
            </a:r>
          </a:p>
        </p:txBody>
      </p:sp>
      <p:pic>
        <p:nvPicPr>
          <p:cNvPr id="14343" name="Picture 23">
            <a:extLst>
              <a:ext uri="{FF2B5EF4-FFF2-40B4-BE49-F238E27FC236}">
                <a16:creationId xmlns:a16="http://schemas.microsoft.com/office/drawing/2014/main" id="{81498BB3-5342-0F6D-36DE-81FA54761C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7392" y="964347"/>
            <a:ext cx="5995808" cy="376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TextBox 43">
            <a:extLst>
              <a:ext uri="{FF2B5EF4-FFF2-40B4-BE49-F238E27FC236}">
                <a16:creationId xmlns:a16="http://schemas.microsoft.com/office/drawing/2014/main" id="{61EF81A8-E0F5-BEDD-1DB2-229C3671D54B}"/>
              </a:ext>
            </a:extLst>
          </p:cNvPr>
          <p:cNvSpPr txBox="1">
            <a:spLocks noChangeArrowheads="1"/>
          </p:cNvSpPr>
          <p:nvPr/>
        </p:nvSpPr>
        <p:spPr bwMode="auto">
          <a:xfrm>
            <a:off x="6874669" y="4579203"/>
            <a:ext cx="328088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800" b="1" dirty="0">
                <a:solidFill>
                  <a:schemeClr val="bg1"/>
                </a:solidFill>
                <a:latin typeface="+mj-lt"/>
              </a:rPr>
              <a:t>Alison G. Nagel*, Olivia Hazelwood*, Meghan Costello, Gabriel Hunt, Corey Pettit, Ariana </a:t>
            </a:r>
            <a:r>
              <a:rPr lang="en-US" altLang="en-US" sz="4800" b="1" dirty="0" err="1">
                <a:solidFill>
                  <a:schemeClr val="bg1"/>
                </a:solidFill>
                <a:latin typeface="+mj-lt"/>
              </a:rPr>
              <a:t>Rivens</a:t>
            </a:r>
            <a:r>
              <a:rPr lang="en-US" altLang="en-US" sz="4800" b="1" dirty="0">
                <a:solidFill>
                  <a:schemeClr val="bg1"/>
                </a:solidFill>
                <a:latin typeface="+mj-lt"/>
              </a:rPr>
              <a:t>, Joseph Allen</a:t>
            </a:r>
          </a:p>
        </p:txBody>
      </p:sp>
      <p:sp>
        <p:nvSpPr>
          <p:cNvPr id="14346" name="TextBox 42">
            <a:extLst>
              <a:ext uri="{FF2B5EF4-FFF2-40B4-BE49-F238E27FC236}">
                <a16:creationId xmlns:a16="http://schemas.microsoft.com/office/drawing/2014/main" id="{1559D00D-A6C4-2791-42E1-0FE0AA53E0AD}"/>
              </a:ext>
            </a:extLst>
          </p:cNvPr>
          <p:cNvSpPr txBox="1">
            <a:spLocks noChangeArrowheads="1"/>
          </p:cNvSpPr>
          <p:nvPr/>
        </p:nvSpPr>
        <p:spPr bwMode="auto">
          <a:xfrm>
            <a:off x="266700" y="21259800"/>
            <a:ext cx="104394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4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eaLnBrk="1" hangingPunct="1">
              <a:spcBef>
                <a:spcPct val="0"/>
              </a:spcBef>
              <a:spcAft>
                <a:spcPts val="1200"/>
              </a:spcAft>
              <a:buFontTx/>
              <a:buNone/>
              <a:defRPr/>
            </a:pPr>
            <a:r>
              <a:rPr lang="en-US" altLang="en-US" sz="7000" b="1" dirty="0">
                <a:ln w="0"/>
                <a:solidFill>
                  <a:schemeClr val="tx2"/>
                </a:solidFill>
                <a:latin typeface="+mj-lt"/>
              </a:rPr>
              <a:t>Sample Characteristics</a:t>
            </a:r>
          </a:p>
        </p:txBody>
      </p:sp>
      <p:sp>
        <p:nvSpPr>
          <p:cNvPr id="14347" name="TextBox 1">
            <a:extLst>
              <a:ext uri="{FF2B5EF4-FFF2-40B4-BE49-F238E27FC236}">
                <a16:creationId xmlns:a16="http://schemas.microsoft.com/office/drawing/2014/main" id="{D9A8C81D-0603-98D6-3B67-A77F458A2F17}"/>
              </a:ext>
            </a:extLst>
          </p:cNvPr>
          <p:cNvSpPr txBox="1">
            <a:spLocks noChangeArrowheads="1"/>
          </p:cNvSpPr>
          <p:nvPr/>
        </p:nvSpPr>
        <p:spPr bwMode="auto">
          <a:xfrm>
            <a:off x="27166888" y="11209338"/>
            <a:ext cx="1841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8600">
              <a:latin typeface="Arial" panose="020B0604020202020204" pitchFamily="34" charset="0"/>
            </a:endParaRPr>
          </a:p>
        </p:txBody>
      </p:sp>
      <p:sp>
        <p:nvSpPr>
          <p:cNvPr id="14349" name="TextBox 2">
            <a:extLst>
              <a:ext uri="{FF2B5EF4-FFF2-40B4-BE49-F238E27FC236}">
                <a16:creationId xmlns:a16="http://schemas.microsoft.com/office/drawing/2014/main" id="{6DC219F4-F9F5-271B-CE21-6407C21B629A}"/>
              </a:ext>
            </a:extLst>
          </p:cNvPr>
          <p:cNvSpPr txBox="1">
            <a:spLocks noChangeArrowheads="1"/>
          </p:cNvSpPr>
          <p:nvPr/>
        </p:nvSpPr>
        <p:spPr bwMode="auto">
          <a:xfrm>
            <a:off x="28768675" y="11209338"/>
            <a:ext cx="1841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8600">
              <a:latin typeface="Arial" panose="020B0604020202020204" pitchFamily="34" charset="0"/>
            </a:endParaRPr>
          </a:p>
        </p:txBody>
      </p:sp>
      <p:graphicFrame>
        <p:nvGraphicFramePr>
          <p:cNvPr id="2" name="Table 14348">
            <a:extLst>
              <a:ext uri="{FF2B5EF4-FFF2-40B4-BE49-F238E27FC236}">
                <a16:creationId xmlns:a16="http://schemas.microsoft.com/office/drawing/2014/main" id="{30500798-C37F-1F10-3467-1E7F886579F5}"/>
              </a:ext>
            </a:extLst>
          </p:cNvPr>
          <p:cNvGraphicFramePr>
            <a:graphicFrameLocks noGrp="1"/>
          </p:cNvGraphicFramePr>
          <p:nvPr>
            <p:extLst>
              <p:ext uri="{D42A27DB-BD31-4B8C-83A1-F6EECF244321}">
                <p14:modId xmlns:p14="http://schemas.microsoft.com/office/powerpoint/2010/main" val="4147546598"/>
              </p:ext>
            </p:extLst>
          </p:nvPr>
        </p:nvGraphicFramePr>
        <p:xfrm>
          <a:off x="-4989" y="22402800"/>
          <a:ext cx="11970770" cy="8839200"/>
        </p:xfrm>
        <a:graphic>
          <a:graphicData uri="http://schemas.openxmlformats.org/drawingml/2006/table">
            <a:tbl>
              <a:tblPr/>
              <a:tblGrid>
                <a:gridCol w="5901783">
                  <a:extLst>
                    <a:ext uri="{9D8B030D-6E8A-4147-A177-3AD203B41FA5}">
                      <a16:colId xmlns:a16="http://schemas.microsoft.com/office/drawing/2014/main" val="20000"/>
                    </a:ext>
                  </a:extLst>
                </a:gridCol>
                <a:gridCol w="6068987">
                  <a:extLst>
                    <a:ext uri="{9D8B030D-6E8A-4147-A177-3AD203B41FA5}">
                      <a16:colId xmlns:a16="http://schemas.microsoft.com/office/drawing/2014/main" val="20001"/>
                    </a:ext>
                  </a:extLst>
                </a:gridCol>
              </a:tblGrid>
              <a:tr h="8839200">
                <a:tc>
                  <a:txBody>
                    <a:bodyPr/>
                    <a:lstStyle>
                      <a:lvl1pPr marL="685800" indent="-685800" eaLnBrk="0" hangingPunct="0">
                        <a:spcBef>
                          <a:spcPct val="20000"/>
                        </a:spcBef>
                        <a:buFont typeface="Arial" charset="0"/>
                        <a:defRPr sz="14000">
                          <a:solidFill>
                            <a:schemeClr val="tx1"/>
                          </a:solidFill>
                          <a:latin typeface="Calibri" charset="0"/>
                          <a:ea typeface="ＭＳ Ｐゴシック" charset="-128"/>
                        </a:defRPr>
                      </a:lvl1pPr>
                      <a:lvl2pPr marL="685800" indent="-685800" eaLnBrk="0" hangingPunct="0">
                        <a:spcBef>
                          <a:spcPct val="20000"/>
                        </a:spcBef>
                        <a:buFont typeface="Arial" charset="0"/>
                        <a:defRPr sz="12200">
                          <a:solidFill>
                            <a:schemeClr val="tx1"/>
                          </a:solidFill>
                          <a:latin typeface="Calibri" charset="0"/>
                          <a:ea typeface="ＭＳ Ｐゴシック" charset="-128"/>
                        </a:defRPr>
                      </a:lvl2pPr>
                      <a:lvl3pPr marL="1143000" indent="-228600" eaLnBrk="0" hangingPunct="0">
                        <a:spcBef>
                          <a:spcPct val="20000"/>
                        </a:spcBef>
                        <a:buFont typeface="Arial" charset="0"/>
                        <a:defRPr sz="10500">
                          <a:solidFill>
                            <a:schemeClr val="tx1"/>
                          </a:solidFill>
                          <a:latin typeface="Calibri" charset="0"/>
                          <a:ea typeface="ＭＳ Ｐゴシック" charset="-128"/>
                        </a:defRPr>
                      </a:lvl3pPr>
                      <a:lvl4pPr marL="1600200" indent="-228600" eaLnBrk="0" hangingPunct="0">
                        <a:spcBef>
                          <a:spcPct val="20000"/>
                        </a:spcBef>
                        <a:buFont typeface="Arial" charset="0"/>
                        <a:defRPr sz="8800">
                          <a:solidFill>
                            <a:schemeClr val="tx1"/>
                          </a:solidFill>
                          <a:latin typeface="Calibri" charset="0"/>
                          <a:ea typeface="ＭＳ Ｐゴシック" charset="-128"/>
                        </a:defRPr>
                      </a:lvl4pPr>
                      <a:lvl5pPr marL="2057400" indent="-228600" eaLnBrk="0" hangingPunct="0">
                        <a:spcBef>
                          <a:spcPct val="20000"/>
                        </a:spcBef>
                        <a:buFont typeface="Arial" charset="0"/>
                        <a:defRPr sz="8800">
                          <a:solidFill>
                            <a:schemeClr val="tx1"/>
                          </a:solidFill>
                          <a:latin typeface="Calibri" charset="0"/>
                          <a:ea typeface="ＭＳ Ｐゴシック"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9pPr>
                    </a:lstStyle>
                    <a:p>
                      <a:pPr rtl="0" fontAlgn="base">
                        <a:buFont typeface="Arial" panose="020B0604020202020204" pitchFamily="34" charset="0"/>
                        <a:buChar char="•"/>
                      </a:pPr>
                      <a:r>
                        <a:rPr lang="en-US" sz="4400" b="0" i="0" u="none" strike="noStrike" kern="1200" dirty="0">
                          <a:solidFill>
                            <a:schemeClr val="tx1"/>
                          </a:solidFill>
                          <a:effectLst/>
                          <a:latin typeface="Calibri" charset="0"/>
                          <a:ea typeface="ＭＳ Ｐゴシック" charset="-128"/>
                          <a:cs typeface="+mn-cs"/>
                        </a:rPr>
                        <a:t>Participants in </a:t>
                      </a:r>
                      <a:r>
                        <a:rPr lang="en-US" sz="4400" b="0" i="1" u="none" strike="noStrike" kern="1200" dirty="0">
                          <a:solidFill>
                            <a:schemeClr val="tx1"/>
                          </a:solidFill>
                          <a:effectLst/>
                          <a:latin typeface="Calibri" charset="0"/>
                          <a:ea typeface="ＭＳ Ｐゴシック" charset="-128"/>
                          <a:cs typeface="+mn-cs"/>
                        </a:rPr>
                        <a:t>TCP</a:t>
                      </a:r>
                      <a:r>
                        <a:rPr lang="en-US" sz="4400" b="0" i="0" u="none" strike="noStrike" kern="1200" dirty="0">
                          <a:solidFill>
                            <a:schemeClr val="tx1"/>
                          </a:solidFill>
                          <a:effectLst/>
                          <a:latin typeface="Calibri" charset="0"/>
                          <a:ea typeface="ＭＳ Ｐゴシック" charset="-128"/>
                          <a:cs typeface="+mn-cs"/>
                        </a:rPr>
                        <a:t> were undergraduate students from a mid-sized public university in the Southern US. </a:t>
                      </a:r>
                    </a:p>
                    <a:p>
                      <a:pPr marL="685800" marR="0" lvl="0" indent="-685800" algn="l" defTabSz="4387850" rtl="0" eaLnBrk="1" fontAlgn="base" latinLnBrk="0" hangingPunct="1">
                        <a:lnSpc>
                          <a:spcPct val="100000"/>
                        </a:lnSpc>
                        <a:spcBef>
                          <a:spcPct val="0"/>
                        </a:spcBef>
                        <a:spcAft>
                          <a:spcPct val="0"/>
                        </a:spcAft>
                        <a:buClrTx/>
                        <a:buSzTx/>
                        <a:buFont typeface="Arial" charset="0"/>
                        <a:buChar char="•"/>
                        <a:tabLst/>
                      </a:pPr>
                      <a:endParaRPr lang="en-US" sz="4400" kern="1200" dirty="0">
                        <a:solidFill>
                          <a:schemeClr val="tx1"/>
                        </a:solidFill>
                        <a:effectLst/>
                        <a:latin typeface="Calibri" charset="0"/>
                        <a:ea typeface="ＭＳ Ｐゴシック" charset="-128"/>
                        <a:cs typeface="+mn-cs"/>
                      </a:endParaRPr>
                    </a:p>
                  </a:txBody>
                  <a:tcPr marL="91445" marR="91445" marT="45724" marB="45724" horzOverflow="overflow">
                    <a:lnL>
                      <a:noFill/>
                    </a:lnL>
                    <a:lnR>
                      <a:noFill/>
                    </a:lnR>
                    <a:lnT>
                      <a:noFill/>
                    </a:lnT>
                    <a:lnB>
                      <a:noFill/>
                    </a:lnB>
                    <a:lnTlToBr>
                      <a:noFill/>
                    </a:lnTlToBr>
                    <a:lnBlToTr>
                      <a:noFill/>
                    </a:lnBlToTr>
                    <a:noFill/>
                  </a:tcPr>
                </a:tc>
                <a:tc>
                  <a:txBody>
                    <a:bodyPr/>
                    <a:lstStyle>
                      <a:lvl1pPr marL="685800" indent="-685800" eaLnBrk="0" hangingPunct="0">
                        <a:spcBef>
                          <a:spcPct val="20000"/>
                        </a:spcBef>
                        <a:buFont typeface="Arial" charset="0"/>
                        <a:defRPr sz="14000">
                          <a:solidFill>
                            <a:schemeClr val="tx1"/>
                          </a:solidFill>
                          <a:latin typeface="Calibri" charset="0"/>
                          <a:ea typeface="ＭＳ Ｐゴシック" charset="-128"/>
                        </a:defRPr>
                      </a:lvl1pPr>
                      <a:lvl2pPr marL="742950" indent="-285750" eaLnBrk="0" hangingPunct="0">
                        <a:spcBef>
                          <a:spcPct val="20000"/>
                        </a:spcBef>
                        <a:buFont typeface="Arial" charset="0"/>
                        <a:defRPr sz="12200">
                          <a:solidFill>
                            <a:schemeClr val="tx1"/>
                          </a:solidFill>
                          <a:latin typeface="Calibri" charset="0"/>
                          <a:ea typeface="ＭＳ Ｐゴシック" charset="-128"/>
                        </a:defRPr>
                      </a:lvl2pPr>
                      <a:lvl3pPr marL="1143000" indent="-228600" eaLnBrk="0" hangingPunct="0">
                        <a:spcBef>
                          <a:spcPct val="20000"/>
                        </a:spcBef>
                        <a:buFont typeface="Arial" charset="0"/>
                        <a:defRPr sz="10500">
                          <a:solidFill>
                            <a:schemeClr val="tx1"/>
                          </a:solidFill>
                          <a:latin typeface="Calibri" charset="0"/>
                          <a:ea typeface="ＭＳ Ｐゴシック" charset="-128"/>
                        </a:defRPr>
                      </a:lvl3pPr>
                      <a:lvl4pPr marL="1600200" indent="-228600" eaLnBrk="0" hangingPunct="0">
                        <a:spcBef>
                          <a:spcPct val="20000"/>
                        </a:spcBef>
                        <a:buFont typeface="Arial" charset="0"/>
                        <a:defRPr sz="8800">
                          <a:solidFill>
                            <a:schemeClr val="tx1"/>
                          </a:solidFill>
                          <a:latin typeface="Calibri" charset="0"/>
                          <a:ea typeface="ＭＳ Ｐゴシック" charset="-128"/>
                        </a:defRPr>
                      </a:lvl4pPr>
                      <a:lvl5pPr marL="2057400" indent="-228600" eaLnBrk="0" hangingPunct="0">
                        <a:spcBef>
                          <a:spcPct val="20000"/>
                        </a:spcBef>
                        <a:buFont typeface="Arial" charset="0"/>
                        <a:defRPr sz="8800">
                          <a:solidFill>
                            <a:schemeClr val="tx1"/>
                          </a:solidFill>
                          <a:latin typeface="Calibri" charset="0"/>
                          <a:ea typeface="ＭＳ Ｐゴシック" charset="-128"/>
                        </a:defRPr>
                      </a:lvl5pPr>
                      <a:lvl6pPr marL="25146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6pPr>
                      <a:lvl7pPr marL="29718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7pPr>
                      <a:lvl8pPr marL="34290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8pPr>
                      <a:lvl9pPr marL="3886200" indent="-228600" defTabSz="4387850" eaLnBrk="0" fontAlgn="base" hangingPunct="0">
                        <a:spcBef>
                          <a:spcPct val="20000"/>
                        </a:spcBef>
                        <a:spcAft>
                          <a:spcPct val="0"/>
                        </a:spcAft>
                        <a:buFont typeface="Arial" charset="0"/>
                        <a:defRPr sz="8800">
                          <a:solidFill>
                            <a:schemeClr val="tx1"/>
                          </a:solidFill>
                          <a:latin typeface="Calibri" charset="0"/>
                          <a:ea typeface="ＭＳ Ｐゴシック" charset="-128"/>
                        </a:defRPr>
                      </a:lvl9pPr>
                    </a:lstStyle>
                    <a:p>
                      <a:pPr marL="1028700" marR="0" lvl="1" indent="-571500" algn="l" defTabSz="4388419" rtl="0" eaLnBrk="0" fontAlgn="base" latinLnBrk="0" hangingPunct="0">
                        <a:lnSpc>
                          <a:spcPct val="100000"/>
                        </a:lnSpc>
                        <a:spcBef>
                          <a:spcPct val="20000"/>
                        </a:spcBef>
                        <a:spcAft>
                          <a:spcPts val="0"/>
                        </a:spcAft>
                        <a:buClrTx/>
                        <a:buSzTx/>
                        <a:buFont typeface="Arial" panose="020B0604020202020204" pitchFamily="34" charset="0"/>
                        <a:buChar char="•"/>
                        <a:tabLst/>
                        <a:defRPr/>
                      </a:pPr>
                      <a:r>
                        <a:rPr lang="en-US" sz="4400" b="0" i="0" u="none" strike="noStrike" kern="1200" dirty="0">
                          <a:solidFill>
                            <a:schemeClr val="tx1"/>
                          </a:solidFill>
                          <a:effectLst/>
                          <a:latin typeface="Calibri" charset="0"/>
                          <a:ea typeface="ＭＳ Ｐゴシック" charset="-128"/>
                          <a:cs typeface="+mn-cs"/>
                        </a:rPr>
                        <a:t>‘Connection Score’ data were anonymously collected from all participants weekly across 3 semesters.</a:t>
                      </a:r>
                    </a:p>
                    <a:p>
                      <a:pPr marL="1028700" lvl="1" indent="-571500" rtl="0" fontAlgn="base">
                        <a:buFont typeface="Arial" panose="020B0604020202020204" pitchFamily="34" charset="0"/>
                        <a:buChar char="•"/>
                      </a:pPr>
                      <a:endParaRPr lang="en-US" sz="4400" b="0" i="0" u="none" strike="noStrike" kern="1200" dirty="0">
                        <a:solidFill>
                          <a:schemeClr val="tx1"/>
                        </a:solidFill>
                        <a:effectLst/>
                        <a:latin typeface="Calibri" charset="0"/>
                        <a:ea typeface="ＭＳ Ｐゴシック" charset="-128"/>
                        <a:cs typeface="+mn-cs"/>
                      </a:endParaRPr>
                    </a:p>
                    <a:p>
                      <a:pPr marL="1028700" lvl="1" indent="-571500" rtl="0" fontAlgn="base">
                        <a:buFont typeface="Arial" panose="020B0604020202020204" pitchFamily="34" charset="0"/>
                        <a:buChar char="•"/>
                      </a:pPr>
                      <a:endParaRPr lang="en-US" sz="4400" b="0" i="0" u="none" strike="noStrike" kern="1200" dirty="0">
                        <a:solidFill>
                          <a:schemeClr val="tx1"/>
                        </a:solidFill>
                        <a:effectLst/>
                        <a:latin typeface="Calibri" charset="0"/>
                        <a:ea typeface="ＭＳ Ｐゴシック" charset="-128"/>
                        <a:cs typeface="+mn-cs"/>
                      </a:endParaRPr>
                    </a:p>
                  </a:txBody>
                  <a:tcPr marL="91445" marR="91445" marT="45724" marB="4572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374" name="TextBox 14347">
            <a:extLst>
              <a:ext uri="{FF2B5EF4-FFF2-40B4-BE49-F238E27FC236}">
                <a16:creationId xmlns:a16="http://schemas.microsoft.com/office/drawing/2014/main" id="{417111BC-1421-EDD6-AA49-C1CD16F1CE08}"/>
              </a:ext>
            </a:extLst>
          </p:cNvPr>
          <p:cNvSpPr txBox="1">
            <a:spLocks noChangeArrowheads="1"/>
          </p:cNvSpPr>
          <p:nvPr/>
        </p:nvSpPr>
        <p:spPr bwMode="auto">
          <a:xfrm>
            <a:off x="15124113" y="15701963"/>
            <a:ext cx="184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15400">
                <a:solidFill>
                  <a:schemeClr val="tx1"/>
                </a:solidFill>
                <a:latin typeface="Calibri" charset="0"/>
                <a:ea typeface="ＭＳ Ｐゴシック" charset="-128"/>
              </a:defRPr>
            </a:lvl1pPr>
            <a:lvl2pPr marL="742950" indent="-285750">
              <a:spcBef>
                <a:spcPct val="20000"/>
              </a:spcBef>
              <a:buFont typeface="Arial" charset="0"/>
              <a:buChar char="–"/>
              <a:defRPr sz="13400">
                <a:solidFill>
                  <a:schemeClr val="tx1"/>
                </a:solidFill>
                <a:latin typeface="Calibri" charset="0"/>
                <a:ea typeface="ＭＳ Ｐゴシック" charset="-128"/>
              </a:defRPr>
            </a:lvl2pPr>
            <a:lvl3pPr marL="1143000" indent="-228600">
              <a:spcBef>
                <a:spcPct val="20000"/>
              </a:spcBef>
              <a:buFont typeface="Arial" charset="0"/>
              <a:buChar char="•"/>
              <a:defRPr sz="11500">
                <a:solidFill>
                  <a:schemeClr val="tx1"/>
                </a:solidFill>
                <a:latin typeface="Calibri" charset="0"/>
                <a:ea typeface="ＭＳ Ｐゴシック" charset="-128"/>
              </a:defRPr>
            </a:lvl3pPr>
            <a:lvl4pPr marL="1600200" indent="-228600">
              <a:spcBef>
                <a:spcPct val="20000"/>
              </a:spcBef>
              <a:buFont typeface="Arial" charset="0"/>
              <a:buChar char="–"/>
              <a:defRPr sz="9600">
                <a:solidFill>
                  <a:schemeClr val="tx1"/>
                </a:solidFill>
                <a:latin typeface="Calibri" charset="0"/>
                <a:ea typeface="ＭＳ Ｐゴシック" charset="-128"/>
              </a:defRPr>
            </a:lvl4pPr>
            <a:lvl5pPr marL="2057400" indent="-228600">
              <a:spcBef>
                <a:spcPct val="20000"/>
              </a:spcBef>
              <a:buFont typeface="Arial" charset="0"/>
              <a:buChar char="»"/>
              <a:defRPr sz="9600">
                <a:solidFill>
                  <a:schemeClr val="tx1"/>
                </a:solidFill>
                <a:latin typeface="Calibri" charset="0"/>
                <a:ea typeface="ＭＳ Ｐゴシック" charset="-128"/>
              </a:defRPr>
            </a:lvl5pPr>
            <a:lvl6pPr marL="25146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6pPr>
            <a:lvl7pPr marL="29718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7pPr>
            <a:lvl8pPr marL="34290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8pPr>
            <a:lvl9pPr marL="3886200" indent="-228600" defTabSz="4387850" eaLnBrk="0" fontAlgn="base" hangingPunct="0">
              <a:spcBef>
                <a:spcPct val="20000"/>
              </a:spcBef>
              <a:spcAft>
                <a:spcPct val="0"/>
              </a:spcAft>
              <a:buFont typeface="Arial" charset="0"/>
              <a:buChar char="»"/>
              <a:defRPr sz="9600">
                <a:solidFill>
                  <a:schemeClr val="tx1"/>
                </a:solidFill>
                <a:latin typeface="Calibri" charset="0"/>
                <a:ea typeface="ＭＳ Ｐゴシック" charset="-128"/>
              </a:defRPr>
            </a:lvl9pPr>
          </a:lstStyle>
          <a:p>
            <a:pPr eaLnBrk="1" hangingPunct="1">
              <a:spcBef>
                <a:spcPct val="0"/>
              </a:spcBef>
              <a:buFontTx/>
              <a:buNone/>
              <a:defRPr/>
            </a:pPr>
            <a:endParaRPr lang="en-US" altLang="en-US" sz="5400">
              <a:latin typeface="+mn-lt"/>
            </a:endParaRPr>
          </a:p>
        </p:txBody>
      </p:sp>
      <p:sp>
        <p:nvSpPr>
          <p:cNvPr id="14355" name="TextBox 82">
            <a:extLst>
              <a:ext uri="{FF2B5EF4-FFF2-40B4-BE49-F238E27FC236}">
                <a16:creationId xmlns:a16="http://schemas.microsoft.com/office/drawing/2014/main" id="{BD1416CD-CFBD-A044-FAD9-AD36DE384955}"/>
              </a:ext>
            </a:extLst>
          </p:cNvPr>
          <p:cNvSpPr txBox="1">
            <a:spLocks noChangeArrowheads="1"/>
          </p:cNvSpPr>
          <p:nvPr/>
        </p:nvSpPr>
        <p:spPr bwMode="auto">
          <a:xfrm>
            <a:off x="13190184" y="31623000"/>
            <a:ext cx="1656836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None/>
            </a:pPr>
            <a:r>
              <a:rPr lang="en-US" altLang="en-US" sz="3200" b="1" dirty="0">
                <a:solidFill>
                  <a:srgbClr val="0033CC"/>
                </a:solidFill>
              </a:rPr>
              <a:t>Contact Information: </a:t>
            </a:r>
            <a:r>
              <a:rPr lang="en-US" altLang="en-US" sz="3200" dirty="0"/>
              <a:t>Alison G. Nagel, </a:t>
            </a:r>
            <a:r>
              <a:rPr lang="en-US" altLang="en-US" sz="3200" u="sng" dirty="0"/>
              <a:t>agn3f@virginia.edu</a:t>
            </a:r>
            <a:r>
              <a:rPr lang="en-US" altLang="en-US" sz="3200" dirty="0"/>
              <a:t>, Olivia Hazelwood, </a:t>
            </a:r>
            <a:r>
              <a:rPr lang="en-US" altLang="en-US" sz="3200" u="sng" dirty="0"/>
              <a:t>oah4tx@virginia.edu</a:t>
            </a:r>
          </a:p>
        </p:txBody>
      </p:sp>
      <p:sp>
        <p:nvSpPr>
          <p:cNvPr id="39" name="TextBox 38">
            <a:extLst>
              <a:ext uri="{FF2B5EF4-FFF2-40B4-BE49-F238E27FC236}">
                <a16:creationId xmlns:a16="http://schemas.microsoft.com/office/drawing/2014/main" id="{9C438CF7-F63A-50CC-C16E-DDDE9E89F31E}"/>
              </a:ext>
            </a:extLst>
          </p:cNvPr>
          <p:cNvSpPr txBox="1">
            <a:spLocks noChangeArrowheads="1"/>
          </p:cNvSpPr>
          <p:nvPr/>
        </p:nvSpPr>
        <p:spPr bwMode="auto">
          <a:xfrm>
            <a:off x="26701750" y="15076488"/>
            <a:ext cx="18573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600">
                <a:solidFill>
                  <a:schemeClr val="tx1"/>
                </a:solidFill>
                <a:latin typeface="Arial" charset="0"/>
                <a:ea typeface="ＭＳ Ｐゴシック" charset="-128"/>
              </a:defRPr>
            </a:lvl1pPr>
            <a:lvl2pPr marL="742950" indent="-285750" eaLnBrk="0" hangingPunct="0">
              <a:defRPr sz="8600">
                <a:solidFill>
                  <a:schemeClr val="tx1"/>
                </a:solidFill>
                <a:latin typeface="Arial" charset="0"/>
                <a:ea typeface="ＭＳ Ｐゴシック" charset="-128"/>
              </a:defRPr>
            </a:lvl2pPr>
            <a:lvl3pPr marL="1143000" indent="-228600" eaLnBrk="0" hangingPunct="0">
              <a:defRPr sz="8600">
                <a:solidFill>
                  <a:schemeClr val="tx1"/>
                </a:solidFill>
                <a:latin typeface="Arial" charset="0"/>
                <a:ea typeface="ＭＳ Ｐゴシック" charset="-128"/>
              </a:defRPr>
            </a:lvl3pPr>
            <a:lvl4pPr marL="1600200" indent="-228600" eaLnBrk="0" hangingPunct="0">
              <a:defRPr sz="8600">
                <a:solidFill>
                  <a:schemeClr val="tx1"/>
                </a:solidFill>
                <a:latin typeface="Arial" charset="0"/>
                <a:ea typeface="ＭＳ Ｐゴシック" charset="-128"/>
              </a:defRPr>
            </a:lvl4pPr>
            <a:lvl5pPr marL="2057400" indent="-228600" eaLnBrk="0" hangingPunct="0">
              <a:defRPr sz="8600">
                <a:solidFill>
                  <a:schemeClr val="tx1"/>
                </a:solidFill>
                <a:latin typeface="Arial" charset="0"/>
                <a:ea typeface="ＭＳ Ｐゴシック" charset="-128"/>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128"/>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128"/>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128"/>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128"/>
              </a:defRPr>
            </a:lvl9pPr>
          </a:lstStyle>
          <a:p>
            <a:pPr eaLnBrk="1" hangingPunct="1">
              <a:defRPr/>
            </a:pPr>
            <a:endParaRPr lang="x-none" altLang="x-none" sz="5400">
              <a:latin typeface="+mn-lt"/>
            </a:endParaRPr>
          </a:p>
        </p:txBody>
      </p:sp>
      <p:sp>
        <p:nvSpPr>
          <p:cNvPr id="40" name="TextBox 39">
            <a:extLst>
              <a:ext uri="{FF2B5EF4-FFF2-40B4-BE49-F238E27FC236}">
                <a16:creationId xmlns:a16="http://schemas.microsoft.com/office/drawing/2014/main" id="{3AFD6867-5EE6-7667-EEE1-37FF19196F66}"/>
              </a:ext>
            </a:extLst>
          </p:cNvPr>
          <p:cNvSpPr txBox="1">
            <a:spLocks noChangeArrowheads="1"/>
          </p:cNvSpPr>
          <p:nvPr/>
        </p:nvSpPr>
        <p:spPr bwMode="auto">
          <a:xfrm>
            <a:off x="28303538" y="15076488"/>
            <a:ext cx="1857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600">
                <a:solidFill>
                  <a:schemeClr val="tx1"/>
                </a:solidFill>
                <a:latin typeface="Arial" charset="0"/>
                <a:ea typeface="ＭＳ Ｐゴシック" charset="-128"/>
              </a:defRPr>
            </a:lvl1pPr>
            <a:lvl2pPr marL="742950" indent="-285750" eaLnBrk="0" hangingPunct="0">
              <a:defRPr sz="8600">
                <a:solidFill>
                  <a:schemeClr val="tx1"/>
                </a:solidFill>
                <a:latin typeface="Arial" charset="0"/>
                <a:ea typeface="ＭＳ Ｐゴシック" charset="-128"/>
              </a:defRPr>
            </a:lvl2pPr>
            <a:lvl3pPr marL="1143000" indent="-228600" eaLnBrk="0" hangingPunct="0">
              <a:defRPr sz="8600">
                <a:solidFill>
                  <a:schemeClr val="tx1"/>
                </a:solidFill>
                <a:latin typeface="Arial" charset="0"/>
                <a:ea typeface="ＭＳ Ｐゴシック" charset="-128"/>
              </a:defRPr>
            </a:lvl3pPr>
            <a:lvl4pPr marL="1600200" indent="-228600" eaLnBrk="0" hangingPunct="0">
              <a:defRPr sz="8600">
                <a:solidFill>
                  <a:schemeClr val="tx1"/>
                </a:solidFill>
                <a:latin typeface="Arial" charset="0"/>
                <a:ea typeface="ＭＳ Ｐゴシック" charset="-128"/>
              </a:defRPr>
            </a:lvl4pPr>
            <a:lvl5pPr marL="2057400" indent="-228600" eaLnBrk="0" hangingPunct="0">
              <a:defRPr sz="8600">
                <a:solidFill>
                  <a:schemeClr val="tx1"/>
                </a:solidFill>
                <a:latin typeface="Arial" charset="0"/>
                <a:ea typeface="ＭＳ Ｐゴシック" charset="-128"/>
              </a:defRPr>
            </a:lvl5pPr>
            <a:lvl6pPr marL="2514600" indent="-228600" defTabSz="4387850" eaLnBrk="0" fontAlgn="base" hangingPunct="0">
              <a:spcBef>
                <a:spcPct val="0"/>
              </a:spcBef>
              <a:spcAft>
                <a:spcPct val="0"/>
              </a:spcAft>
              <a:defRPr sz="8600">
                <a:solidFill>
                  <a:schemeClr val="tx1"/>
                </a:solidFill>
                <a:latin typeface="Arial" charset="0"/>
                <a:ea typeface="ＭＳ Ｐゴシック" charset="-128"/>
              </a:defRPr>
            </a:lvl6pPr>
            <a:lvl7pPr marL="2971800" indent="-228600" defTabSz="4387850" eaLnBrk="0" fontAlgn="base" hangingPunct="0">
              <a:spcBef>
                <a:spcPct val="0"/>
              </a:spcBef>
              <a:spcAft>
                <a:spcPct val="0"/>
              </a:spcAft>
              <a:defRPr sz="8600">
                <a:solidFill>
                  <a:schemeClr val="tx1"/>
                </a:solidFill>
                <a:latin typeface="Arial" charset="0"/>
                <a:ea typeface="ＭＳ Ｐゴシック" charset="-128"/>
              </a:defRPr>
            </a:lvl7pPr>
            <a:lvl8pPr marL="3429000" indent="-228600" defTabSz="4387850" eaLnBrk="0" fontAlgn="base" hangingPunct="0">
              <a:spcBef>
                <a:spcPct val="0"/>
              </a:spcBef>
              <a:spcAft>
                <a:spcPct val="0"/>
              </a:spcAft>
              <a:defRPr sz="8600">
                <a:solidFill>
                  <a:schemeClr val="tx1"/>
                </a:solidFill>
                <a:latin typeface="Arial" charset="0"/>
                <a:ea typeface="ＭＳ Ｐゴシック" charset="-128"/>
              </a:defRPr>
            </a:lvl8pPr>
            <a:lvl9pPr marL="3886200" indent="-228600" defTabSz="4387850" eaLnBrk="0" fontAlgn="base" hangingPunct="0">
              <a:spcBef>
                <a:spcPct val="0"/>
              </a:spcBef>
              <a:spcAft>
                <a:spcPct val="0"/>
              </a:spcAft>
              <a:defRPr sz="8600">
                <a:solidFill>
                  <a:schemeClr val="tx1"/>
                </a:solidFill>
                <a:latin typeface="Arial" charset="0"/>
                <a:ea typeface="ＭＳ Ｐゴシック" charset="-128"/>
              </a:defRPr>
            </a:lvl9pPr>
          </a:lstStyle>
          <a:p>
            <a:pPr eaLnBrk="1" hangingPunct="1">
              <a:defRPr/>
            </a:pPr>
            <a:endParaRPr lang="x-none" altLang="x-none" sz="5400">
              <a:latin typeface="+mn-lt"/>
            </a:endParaRPr>
          </a:p>
        </p:txBody>
      </p:sp>
      <p:sp>
        <p:nvSpPr>
          <p:cNvPr id="14379" name="TextBox 78">
            <a:extLst>
              <a:ext uri="{FF2B5EF4-FFF2-40B4-BE49-F238E27FC236}">
                <a16:creationId xmlns:a16="http://schemas.microsoft.com/office/drawing/2014/main" id="{7D7995C5-192E-5DF0-6868-738ACE70015A}"/>
              </a:ext>
            </a:extLst>
          </p:cNvPr>
          <p:cNvSpPr txBox="1">
            <a:spLocks noChangeArrowheads="1"/>
          </p:cNvSpPr>
          <p:nvPr/>
        </p:nvSpPr>
        <p:spPr bwMode="auto">
          <a:xfrm flipH="1">
            <a:off x="12736367" y="32194178"/>
            <a:ext cx="17011975"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000" dirty="0">
                <a:latin typeface="+mn-lt"/>
              </a:rPr>
              <a:t>This study was supported by grants from The William T. Grant foundation and The President and Provost's Fund at the University of Virginia.</a:t>
            </a:r>
          </a:p>
        </p:txBody>
      </p:sp>
      <p:graphicFrame>
        <p:nvGraphicFramePr>
          <p:cNvPr id="4" name="Table 4">
            <a:extLst>
              <a:ext uri="{FF2B5EF4-FFF2-40B4-BE49-F238E27FC236}">
                <a16:creationId xmlns:a16="http://schemas.microsoft.com/office/drawing/2014/main" id="{2435E424-0C83-7405-11F4-5BC61A8B215D}"/>
              </a:ext>
            </a:extLst>
          </p:cNvPr>
          <p:cNvGraphicFramePr>
            <a:graphicFrameLocks noGrp="1"/>
          </p:cNvGraphicFramePr>
          <p:nvPr>
            <p:extLst>
              <p:ext uri="{D42A27DB-BD31-4B8C-83A1-F6EECF244321}">
                <p14:modId xmlns:p14="http://schemas.microsoft.com/office/powerpoint/2010/main" val="530522256"/>
              </p:ext>
            </p:extLst>
          </p:nvPr>
        </p:nvGraphicFramePr>
        <p:xfrm>
          <a:off x="300037" y="26680928"/>
          <a:ext cx="11537156" cy="5513251"/>
        </p:xfrm>
        <a:graphic>
          <a:graphicData uri="http://schemas.openxmlformats.org/drawingml/2006/table">
            <a:tbl>
              <a:tblPr firstRow="1" bandRow="1">
                <a:tableStyleId>{5C22544A-7EE6-4342-B048-85BDC9FD1C3A}</a:tableStyleId>
              </a:tblPr>
              <a:tblGrid>
                <a:gridCol w="2884289">
                  <a:extLst>
                    <a:ext uri="{9D8B030D-6E8A-4147-A177-3AD203B41FA5}">
                      <a16:colId xmlns:a16="http://schemas.microsoft.com/office/drawing/2014/main" val="1304709894"/>
                    </a:ext>
                  </a:extLst>
                </a:gridCol>
                <a:gridCol w="2884289">
                  <a:extLst>
                    <a:ext uri="{9D8B030D-6E8A-4147-A177-3AD203B41FA5}">
                      <a16:colId xmlns:a16="http://schemas.microsoft.com/office/drawing/2014/main" val="1634055363"/>
                    </a:ext>
                  </a:extLst>
                </a:gridCol>
                <a:gridCol w="2884289">
                  <a:extLst>
                    <a:ext uri="{9D8B030D-6E8A-4147-A177-3AD203B41FA5}">
                      <a16:colId xmlns:a16="http://schemas.microsoft.com/office/drawing/2014/main" val="2214564984"/>
                    </a:ext>
                  </a:extLst>
                </a:gridCol>
                <a:gridCol w="2884289">
                  <a:extLst>
                    <a:ext uri="{9D8B030D-6E8A-4147-A177-3AD203B41FA5}">
                      <a16:colId xmlns:a16="http://schemas.microsoft.com/office/drawing/2014/main" val="1867714768"/>
                    </a:ext>
                  </a:extLst>
                </a:gridCol>
              </a:tblGrid>
              <a:tr h="698137">
                <a:tc>
                  <a:txBody>
                    <a:bodyPr/>
                    <a:lstStyle/>
                    <a:p>
                      <a:r>
                        <a:rPr lang="en-US" sz="4400" dirty="0"/>
                        <a:t>Semester</a:t>
                      </a:r>
                    </a:p>
                  </a:txBody>
                  <a:tcPr/>
                </a:tc>
                <a:tc>
                  <a:txBody>
                    <a:bodyPr/>
                    <a:lstStyle/>
                    <a:p>
                      <a:r>
                        <a:rPr lang="en-US" sz="4400" dirty="0"/>
                        <a:t>N Students</a:t>
                      </a:r>
                    </a:p>
                  </a:txBody>
                  <a:tcPr/>
                </a:tc>
                <a:tc>
                  <a:txBody>
                    <a:bodyPr/>
                    <a:lstStyle/>
                    <a:p>
                      <a:r>
                        <a:rPr lang="en-US" sz="4400" dirty="0"/>
                        <a:t>N Surveys</a:t>
                      </a:r>
                    </a:p>
                  </a:txBody>
                  <a:tcPr/>
                </a:tc>
                <a:tc>
                  <a:txBody>
                    <a:bodyPr/>
                    <a:lstStyle/>
                    <a:p>
                      <a:r>
                        <a:rPr lang="en-US" sz="4400" dirty="0"/>
                        <a:t>N Sessions</a:t>
                      </a:r>
                    </a:p>
                  </a:txBody>
                  <a:tcPr/>
                </a:tc>
                <a:extLst>
                  <a:ext uri="{0D108BD9-81ED-4DB2-BD59-A6C34878D82A}">
                    <a16:rowId xmlns:a16="http://schemas.microsoft.com/office/drawing/2014/main" val="851600714"/>
                  </a:ext>
                </a:extLst>
              </a:tr>
              <a:tr h="698137">
                <a:tc>
                  <a:txBody>
                    <a:bodyPr/>
                    <a:lstStyle/>
                    <a:p>
                      <a:r>
                        <a:rPr lang="en-US" sz="4400" dirty="0"/>
                        <a:t>Fall 2021</a:t>
                      </a:r>
                    </a:p>
                  </a:txBody>
                  <a:tcPr/>
                </a:tc>
                <a:tc>
                  <a:txBody>
                    <a:bodyPr/>
                    <a:lstStyle/>
                    <a:p>
                      <a:r>
                        <a:rPr lang="en-US" sz="4400" dirty="0"/>
                        <a:t>284</a:t>
                      </a:r>
                    </a:p>
                  </a:txBody>
                  <a:tcPr/>
                </a:tc>
                <a:tc>
                  <a:txBody>
                    <a:bodyPr/>
                    <a:lstStyle/>
                    <a:p>
                      <a:r>
                        <a:rPr lang="en-US" sz="4400" dirty="0"/>
                        <a:t>2,456</a:t>
                      </a:r>
                    </a:p>
                  </a:txBody>
                  <a:tcPr/>
                </a:tc>
                <a:tc>
                  <a:txBody>
                    <a:bodyPr/>
                    <a:lstStyle/>
                    <a:p>
                      <a:r>
                        <a:rPr lang="en-US" sz="4400" dirty="0"/>
                        <a:t>12</a:t>
                      </a:r>
                    </a:p>
                  </a:txBody>
                  <a:tcPr/>
                </a:tc>
                <a:extLst>
                  <a:ext uri="{0D108BD9-81ED-4DB2-BD59-A6C34878D82A}">
                    <a16:rowId xmlns:a16="http://schemas.microsoft.com/office/drawing/2014/main" val="388372182"/>
                  </a:ext>
                </a:extLst>
              </a:tr>
              <a:tr h="698137">
                <a:tc>
                  <a:txBody>
                    <a:bodyPr/>
                    <a:lstStyle/>
                    <a:p>
                      <a:r>
                        <a:rPr lang="en-US" sz="4400" dirty="0"/>
                        <a:t>Spring 2022</a:t>
                      </a:r>
                    </a:p>
                  </a:txBody>
                  <a:tcPr/>
                </a:tc>
                <a:tc>
                  <a:txBody>
                    <a:bodyPr/>
                    <a:lstStyle/>
                    <a:p>
                      <a:r>
                        <a:rPr lang="en-US" sz="4400" dirty="0"/>
                        <a:t>290</a:t>
                      </a:r>
                    </a:p>
                  </a:txBody>
                  <a:tcPr/>
                </a:tc>
                <a:tc>
                  <a:txBody>
                    <a:bodyPr/>
                    <a:lstStyle/>
                    <a:p>
                      <a:r>
                        <a:rPr lang="en-US" sz="4400" dirty="0"/>
                        <a:t>2,760</a:t>
                      </a:r>
                    </a:p>
                  </a:txBody>
                  <a:tcPr/>
                </a:tc>
                <a:tc>
                  <a:txBody>
                    <a:bodyPr/>
                    <a:lstStyle/>
                    <a:p>
                      <a:r>
                        <a:rPr lang="en-US" sz="4400" dirty="0"/>
                        <a:t>12</a:t>
                      </a:r>
                    </a:p>
                  </a:txBody>
                  <a:tcPr/>
                </a:tc>
                <a:extLst>
                  <a:ext uri="{0D108BD9-81ED-4DB2-BD59-A6C34878D82A}">
                    <a16:rowId xmlns:a16="http://schemas.microsoft.com/office/drawing/2014/main" val="2293664596"/>
                  </a:ext>
                </a:extLst>
              </a:tr>
              <a:tr h="698137">
                <a:tc>
                  <a:txBody>
                    <a:bodyPr/>
                    <a:lstStyle/>
                    <a:p>
                      <a:r>
                        <a:rPr lang="en-US" sz="4400" dirty="0"/>
                        <a:t>Fall 2022</a:t>
                      </a:r>
                    </a:p>
                  </a:txBody>
                  <a:tcPr/>
                </a:tc>
                <a:tc>
                  <a:txBody>
                    <a:bodyPr/>
                    <a:lstStyle/>
                    <a:p>
                      <a:r>
                        <a:rPr lang="en-US" sz="4400" dirty="0"/>
                        <a:t>384</a:t>
                      </a:r>
                    </a:p>
                  </a:txBody>
                  <a:tcPr/>
                </a:tc>
                <a:tc>
                  <a:txBody>
                    <a:bodyPr/>
                    <a:lstStyle/>
                    <a:p>
                      <a:r>
                        <a:rPr lang="en-US" sz="4400" dirty="0"/>
                        <a:t>3,015</a:t>
                      </a:r>
                    </a:p>
                  </a:txBody>
                  <a:tcPr/>
                </a:tc>
                <a:tc>
                  <a:txBody>
                    <a:bodyPr/>
                    <a:lstStyle/>
                    <a:p>
                      <a:r>
                        <a:rPr lang="en-US" sz="4400" dirty="0"/>
                        <a:t>10</a:t>
                      </a:r>
                    </a:p>
                  </a:txBody>
                  <a:tcPr/>
                </a:tc>
                <a:extLst>
                  <a:ext uri="{0D108BD9-81ED-4DB2-BD59-A6C34878D82A}">
                    <a16:rowId xmlns:a16="http://schemas.microsoft.com/office/drawing/2014/main" val="517872427"/>
                  </a:ext>
                </a:extLst>
              </a:tr>
              <a:tr h="2465251">
                <a:tc gridSpan="4">
                  <a:txBody>
                    <a:bodyPr/>
                    <a:lstStyle/>
                    <a:p>
                      <a:pPr marL="0" marR="0" lvl="0" indent="0" algn="l" defTabSz="4388419" rtl="0" eaLnBrk="1" fontAlgn="auto" latinLnBrk="0" hangingPunct="1">
                        <a:lnSpc>
                          <a:spcPct val="100000"/>
                        </a:lnSpc>
                        <a:spcBef>
                          <a:spcPts val="0"/>
                        </a:spcBef>
                        <a:spcAft>
                          <a:spcPts val="0"/>
                        </a:spcAft>
                        <a:buClrTx/>
                        <a:buSzTx/>
                        <a:buFontTx/>
                        <a:buNone/>
                        <a:tabLst/>
                        <a:defRPr/>
                      </a:pPr>
                      <a:r>
                        <a:rPr lang="en-US" sz="3600" b="0" i="0" u="none" strike="noStrike" kern="1200" dirty="0">
                          <a:solidFill>
                            <a:schemeClr val="tx1"/>
                          </a:solidFill>
                          <a:effectLst/>
                          <a:latin typeface="Calibri" charset="0"/>
                          <a:ea typeface="ＭＳ Ｐゴシック" charset="-128"/>
                          <a:cs typeface="+mn-cs"/>
                        </a:rPr>
                        <a:t>The distribution of gender, racial, and ethnic identities was similar to the university community (59% female, 39% male, 2% other; 55% White, 21% Asian/Pacific Islander, 10% Black, 3% Latinx/Hispanic, 10% multiracial or other).</a:t>
                      </a:r>
                      <a:endParaRPr kumimoji="0" lang="en-US" altLang="en-US" sz="3600" b="0" i="0" u="none" strike="noStrike" cap="none" normalizeH="0" baseline="0" dirty="0">
                        <a:ln>
                          <a:noFill/>
                        </a:ln>
                        <a:solidFill>
                          <a:srgbClr val="000000"/>
                        </a:solidFill>
                        <a:effectLst/>
                        <a:latin typeface="Calibri" charset="0"/>
                        <a:ea typeface="ＭＳ Ｐゴシック" charset="-128"/>
                      </a:endParaRPr>
                    </a:p>
                  </a:txBody>
                  <a:tcPr/>
                </a:tc>
                <a:tc hMerge="1">
                  <a:txBody>
                    <a:bodyPr/>
                    <a:lstStyle/>
                    <a:p>
                      <a:endParaRPr lang="en-US" sz="4400" dirty="0"/>
                    </a:p>
                  </a:txBody>
                  <a:tcPr/>
                </a:tc>
                <a:tc hMerge="1">
                  <a:txBody>
                    <a:bodyPr/>
                    <a:lstStyle/>
                    <a:p>
                      <a:endParaRPr lang="en-US" sz="4400" dirty="0"/>
                    </a:p>
                  </a:txBody>
                  <a:tcPr/>
                </a:tc>
                <a:tc hMerge="1">
                  <a:txBody>
                    <a:bodyPr/>
                    <a:lstStyle/>
                    <a:p>
                      <a:endParaRPr lang="en-US" sz="4400" dirty="0"/>
                    </a:p>
                  </a:txBody>
                  <a:tcPr/>
                </a:tc>
                <a:extLst>
                  <a:ext uri="{0D108BD9-81ED-4DB2-BD59-A6C34878D82A}">
                    <a16:rowId xmlns:a16="http://schemas.microsoft.com/office/drawing/2014/main" val="2351520765"/>
                  </a:ext>
                </a:extLst>
              </a:tr>
            </a:tbl>
          </a:graphicData>
        </a:graphic>
      </p:graphicFrame>
      <p:pic>
        <p:nvPicPr>
          <p:cNvPr id="14384" name="Picture 48">
            <a:extLst>
              <a:ext uri="{FF2B5EF4-FFF2-40B4-BE49-F238E27FC236}">
                <a16:creationId xmlns:a16="http://schemas.microsoft.com/office/drawing/2014/main" id="{FA5CA5D4-5091-9F54-9D2E-3D46586C07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100" y="17754600"/>
            <a:ext cx="17011976" cy="98418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1">
            <a:extLst>
              <a:ext uri="{FF2B5EF4-FFF2-40B4-BE49-F238E27FC236}">
                <a16:creationId xmlns:a16="http://schemas.microsoft.com/office/drawing/2014/main" id="{57E10062-BFE2-7EED-6944-D29EF58878D1}"/>
              </a:ext>
            </a:extLst>
          </p:cNvPr>
          <p:cNvSpPr txBox="1">
            <a:spLocks noChangeArrowheads="1"/>
          </p:cNvSpPr>
          <p:nvPr/>
        </p:nvSpPr>
        <p:spPr bwMode="auto">
          <a:xfrm>
            <a:off x="12697892" y="27432000"/>
            <a:ext cx="17011975"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5pPr>
            <a:lvl6pPr marL="25146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6pPr>
            <a:lvl7pPr marL="29718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7pPr>
            <a:lvl8pPr marL="34290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8pPr>
            <a:lvl9pPr marL="3886200" indent="-228600" defTabSz="4387850"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ＭＳ Ｐゴシック" panose="020B0600070205080204" pitchFamily="34" charset="-128"/>
              </a:defRPr>
            </a:lvl9pPr>
          </a:lstStyle>
          <a:p>
            <a:pPr rtl="0">
              <a:spcBef>
                <a:spcPts val="0"/>
              </a:spcBef>
              <a:spcAft>
                <a:spcPts val="0"/>
              </a:spcAft>
              <a:buNone/>
            </a:pPr>
            <a:r>
              <a:rPr lang="en-US" altLang="en-US" sz="3600" b="1" i="1" dirty="0">
                <a:latin typeface="+mn-lt"/>
              </a:rPr>
              <a:t>Figure 2. </a:t>
            </a:r>
            <a:r>
              <a:rPr lang="en-US" sz="3600" b="0" u="none" strike="noStrike" dirty="0">
                <a:solidFill>
                  <a:srgbClr val="000000"/>
                </a:solidFill>
                <a:effectLst/>
                <a:latin typeface="+mn-lt"/>
              </a:rPr>
              <a:t>Comparison of Connection Scores Between a Below Average Initial Connection Score Group Requiring Special Intervention Versus a Group That Did Not Require Special Intervention.</a:t>
            </a:r>
            <a:endParaRPr lang="en-US" sz="3600" dirty="0">
              <a:solidFill>
                <a:srgbClr val="000000"/>
              </a:solidFill>
              <a:latin typeface="+mn-lt"/>
            </a:endParaRPr>
          </a:p>
          <a:p>
            <a:pPr rtl="0">
              <a:spcBef>
                <a:spcPts val="0"/>
              </a:spcBef>
              <a:spcAft>
                <a:spcPts val="0"/>
              </a:spcAft>
              <a:buNone/>
            </a:pPr>
            <a:r>
              <a:rPr lang="en-US" sz="2800" b="0" i="1" u="none" strike="noStrike" dirty="0">
                <a:solidFill>
                  <a:srgbClr val="000000"/>
                </a:solidFill>
                <a:effectLst/>
                <a:latin typeface="+mn-lt"/>
              </a:rPr>
              <a:t>Note. </a:t>
            </a:r>
            <a:r>
              <a:rPr lang="en-US" sz="2800" b="0" i="0" u="none" strike="noStrike" dirty="0">
                <a:solidFill>
                  <a:srgbClr val="000000"/>
                </a:solidFill>
                <a:effectLst/>
                <a:latin typeface="+mn-lt"/>
              </a:rPr>
              <a:t>The group represented by the orange line started with a below-average Connection Score and modified intervention strategies in real-time to improve Connection Scores in future sessions; a significant curriculum modification was made at Session 5. The blue line represents a group that followed standard group development and did not need to implement any additional strategies. Modifying the curriculum for the orange group resulted in improved connection scores that rose to match the overall average.</a:t>
            </a:r>
            <a:endParaRPr lang="en-US" sz="2800" b="0" dirty="0">
              <a:effectLst/>
              <a:latin typeface="+mn-lt"/>
            </a:endParaRPr>
          </a:p>
        </p:txBody>
      </p:sp>
      <p:pic>
        <p:nvPicPr>
          <p:cNvPr id="14388" name="Picture 52">
            <a:extLst>
              <a:ext uri="{FF2B5EF4-FFF2-40B4-BE49-F238E27FC236}">
                <a16:creationId xmlns:a16="http://schemas.microsoft.com/office/drawing/2014/main" id="{3284C437-EAF0-3544-3F18-8E379D0899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96703" y="6248400"/>
            <a:ext cx="16794769" cy="10025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15006</TotalTime>
  <Words>776</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Gill Sans</vt:lpstr>
      <vt:lpstr>Office Theme</vt:lpstr>
      <vt:lpstr>  “How Connected Do You Feel to Your Group?”:  An Incremental Improvement Approach to a Group-Based Social-Belongingness Intervention for College Students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Transracial Adoptive Families Headed by Lesbian, Gay, and Heterosexual Couples Rachel H. Farr &amp; Charlotte J. Patterson University of Virginia, Department of Psychology</dc:title>
  <dc:creator>Rach</dc:creator>
  <cp:lastModifiedBy>Breeden, Lauren Victoria (lvb5hq)</cp:lastModifiedBy>
  <cp:revision>228</cp:revision>
  <dcterms:created xsi:type="dcterms:W3CDTF">2011-06-22T15:17:21Z</dcterms:created>
  <dcterms:modified xsi:type="dcterms:W3CDTF">2023-04-04T14:15:17Z</dcterms:modified>
</cp:coreProperties>
</file>