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75" r:id="rId4"/>
    <p:sldId id="280" r:id="rId5"/>
    <p:sldId id="265" r:id="rId6"/>
    <p:sldId id="277" r:id="rId7"/>
    <p:sldId id="279" r:id="rId8"/>
    <p:sldId id="285" r:id="rId9"/>
    <p:sldId id="269" r:id="rId10"/>
    <p:sldId id="262" r:id="rId11"/>
    <p:sldId id="266" r:id="rId12"/>
    <p:sldId id="282" r:id="rId13"/>
    <p:sldId id="284" r:id="rId14"/>
    <p:sldId id="276" r:id="rId15"/>
    <p:sldId id="271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F7392-98F5-4A96-847A-BC4273F31664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9C20F8-E8D2-4812-955A-41E84497B07A}">
      <dgm:prSet/>
      <dgm:spPr/>
      <dgm:t>
        <a:bodyPr/>
        <a:lstStyle/>
        <a:p>
          <a:r>
            <a:rPr lang="en-US" dirty="0"/>
            <a:t>Anxious:</a:t>
          </a:r>
        </a:p>
      </dgm:t>
    </dgm:pt>
    <dgm:pt modelId="{8B81D578-8E42-42EE-86EF-DBA10470A7E4}" type="parTrans" cxnId="{DD8457CC-AFC5-46CB-9059-97AF46B6C2B0}">
      <dgm:prSet/>
      <dgm:spPr/>
      <dgm:t>
        <a:bodyPr/>
        <a:lstStyle/>
        <a:p>
          <a:endParaRPr lang="en-US"/>
        </a:p>
      </dgm:t>
    </dgm:pt>
    <dgm:pt modelId="{6560188E-7E50-4D44-94BC-EFBD3B0EA0A9}" type="sibTrans" cxnId="{DD8457CC-AFC5-46CB-9059-97AF46B6C2B0}">
      <dgm:prSet/>
      <dgm:spPr/>
      <dgm:t>
        <a:bodyPr/>
        <a:lstStyle/>
        <a:p>
          <a:endParaRPr lang="en-US"/>
        </a:p>
      </dgm:t>
    </dgm:pt>
    <dgm:pt modelId="{25129004-0C3D-4A6F-B3E5-11006C1F8AEA}">
      <dgm:prSet/>
      <dgm:spPr/>
      <dgm:t>
        <a:bodyPr/>
        <a:lstStyle/>
        <a:p>
          <a:r>
            <a:rPr lang="en-US" dirty="0"/>
            <a:t>Desire to feel close to partner</a:t>
          </a:r>
        </a:p>
      </dgm:t>
    </dgm:pt>
    <dgm:pt modelId="{651A28CB-FC2F-41FB-9455-337C08E89F7F}" type="parTrans" cxnId="{4333D0E6-9A9A-4A01-A18D-D4C68D8E947E}">
      <dgm:prSet/>
      <dgm:spPr/>
      <dgm:t>
        <a:bodyPr/>
        <a:lstStyle/>
        <a:p>
          <a:endParaRPr lang="en-US"/>
        </a:p>
      </dgm:t>
    </dgm:pt>
    <dgm:pt modelId="{D1557CF5-7A84-4C52-9640-58C1446E7CFC}" type="sibTrans" cxnId="{4333D0E6-9A9A-4A01-A18D-D4C68D8E947E}">
      <dgm:prSet/>
      <dgm:spPr/>
      <dgm:t>
        <a:bodyPr/>
        <a:lstStyle/>
        <a:p>
          <a:endParaRPr lang="en-US"/>
        </a:p>
      </dgm:t>
    </dgm:pt>
    <dgm:pt modelId="{175638AB-84B6-4512-A9CA-A8BEB8E96645}">
      <dgm:prSet/>
      <dgm:spPr/>
      <dgm:t>
        <a:bodyPr/>
        <a:lstStyle/>
        <a:p>
          <a:r>
            <a:rPr lang="en-US" dirty="0"/>
            <a:t>Avoidant:</a:t>
          </a:r>
        </a:p>
      </dgm:t>
    </dgm:pt>
    <dgm:pt modelId="{52160E99-71A9-4880-9409-FF384C2C5205}" type="parTrans" cxnId="{DF04DD77-750E-4799-841A-E5A83DB8BC4D}">
      <dgm:prSet/>
      <dgm:spPr/>
      <dgm:t>
        <a:bodyPr/>
        <a:lstStyle/>
        <a:p>
          <a:endParaRPr lang="en-US"/>
        </a:p>
      </dgm:t>
    </dgm:pt>
    <dgm:pt modelId="{A1959A6E-D4C6-466B-BDC3-82C5981262B0}" type="sibTrans" cxnId="{DF04DD77-750E-4799-841A-E5A83DB8BC4D}">
      <dgm:prSet/>
      <dgm:spPr/>
      <dgm:t>
        <a:bodyPr/>
        <a:lstStyle/>
        <a:p>
          <a:endParaRPr lang="en-US"/>
        </a:p>
      </dgm:t>
    </dgm:pt>
    <dgm:pt modelId="{18BE838F-0C16-4BE8-BC8C-C3B0A988A882}">
      <dgm:prSet/>
      <dgm:spPr/>
      <dgm:t>
        <a:bodyPr/>
        <a:lstStyle/>
        <a:p>
          <a:r>
            <a:rPr lang="en-US" dirty="0"/>
            <a:t>Desire to maintain personal control and keep distance in relationships </a:t>
          </a:r>
        </a:p>
      </dgm:t>
    </dgm:pt>
    <dgm:pt modelId="{E045ACEC-964B-43BC-ACE8-D4B98E7BCD82}" type="parTrans" cxnId="{4DCA7955-486E-4D42-B270-7F3B8AD04DBA}">
      <dgm:prSet/>
      <dgm:spPr/>
      <dgm:t>
        <a:bodyPr/>
        <a:lstStyle/>
        <a:p>
          <a:endParaRPr lang="en-US"/>
        </a:p>
      </dgm:t>
    </dgm:pt>
    <dgm:pt modelId="{D6140ACA-D566-4802-B2EF-C9E6D6180580}" type="sibTrans" cxnId="{4DCA7955-486E-4D42-B270-7F3B8AD04DBA}">
      <dgm:prSet/>
      <dgm:spPr/>
      <dgm:t>
        <a:bodyPr/>
        <a:lstStyle/>
        <a:p>
          <a:endParaRPr lang="en-US"/>
        </a:p>
      </dgm:t>
    </dgm:pt>
    <dgm:pt modelId="{A7BBD652-94F5-423D-9D48-E8ABCFBB6231}">
      <dgm:prSet/>
      <dgm:spPr/>
      <dgm:t>
        <a:bodyPr/>
        <a:lstStyle/>
        <a:p>
          <a:r>
            <a:rPr lang="en-US" dirty="0"/>
            <a:t>Reluctance to discuss sex</a:t>
          </a:r>
        </a:p>
      </dgm:t>
    </dgm:pt>
    <dgm:pt modelId="{5AC28512-4A38-4A40-852D-752D05BF6F98}" type="parTrans" cxnId="{B69E47EF-ED77-4909-B3F1-9254D7C089BC}">
      <dgm:prSet/>
      <dgm:spPr/>
      <dgm:t>
        <a:bodyPr/>
        <a:lstStyle/>
        <a:p>
          <a:endParaRPr lang="en-US"/>
        </a:p>
      </dgm:t>
    </dgm:pt>
    <dgm:pt modelId="{71ABAE5C-E19E-4D2D-85A3-09D46B876539}" type="sibTrans" cxnId="{B69E47EF-ED77-4909-B3F1-9254D7C089BC}">
      <dgm:prSet/>
      <dgm:spPr/>
      <dgm:t>
        <a:bodyPr/>
        <a:lstStyle/>
        <a:p>
          <a:endParaRPr lang="en-US"/>
        </a:p>
      </dgm:t>
    </dgm:pt>
    <dgm:pt modelId="{210855A2-0046-3F4B-A7D0-785DDCF6CB14}">
      <dgm:prSet/>
      <dgm:spPr/>
      <dgm:t>
        <a:bodyPr/>
        <a:lstStyle/>
        <a:p>
          <a:r>
            <a:rPr lang="en-US" dirty="0"/>
            <a:t>Linked to manipulation and subverting sexual desires</a:t>
          </a:r>
        </a:p>
      </dgm:t>
    </dgm:pt>
    <dgm:pt modelId="{D9E7B93B-6192-8C4F-AB60-B5E0884E421C}" type="parTrans" cxnId="{D9FD04CD-FA10-1944-83F5-2800B71D0C2B}">
      <dgm:prSet/>
      <dgm:spPr/>
      <dgm:t>
        <a:bodyPr/>
        <a:lstStyle/>
        <a:p>
          <a:endParaRPr lang="en-US"/>
        </a:p>
      </dgm:t>
    </dgm:pt>
    <dgm:pt modelId="{37DA09BE-E5BE-0D4F-B354-58C0195830B8}" type="sibTrans" cxnId="{D9FD04CD-FA10-1944-83F5-2800B71D0C2B}">
      <dgm:prSet/>
      <dgm:spPr/>
      <dgm:t>
        <a:bodyPr/>
        <a:lstStyle/>
        <a:p>
          <a:endParaRPr lang="en-US"/>
        </a:p>
      </dgm:t>
    </dgm:pt>
    <dgm:pt modelId="{63FB53E3-FD16-BF4E-B8F2-7B17746399F7}">
      <dgm:prSet/>
      <dgm:spPr/>
      <dgm:t>
        <a:bodyPr/>
        <a:lstStyle/>
        <a:p>
          <a:r>
            <a:rPr lang="en-US" dirty="0"/>
            <a:t>Secure:</a:t>
          </a:r>
        </a:p>
      </dgm:t>
    </dgm:pt>
    <dgm:pt modelId="{75BBBD55-68D9-0D4A-8998-7BB04E390E3A}" type="parTrans" cxnId="{5B897D82-F4A1-2F46-9EC7-6B662E4D1204}">
      <dgm:prSet/>
      <dgm:spPr/>
      <dgm:t>
        <a:bodyPr/>
        <a:lstStyle/>
        <a:p>
          <a:endParaRPr lang="en-US"/>
        </a:p>
      </dgm:t>
    </dgm:pt>
    <dgm:pt modelId="{BC71276A-B566-5A4C-BE37-F259B77C2521}" type="sibTrans" cxnId="{5B897D82-F4A1-2F46-9EC7-6B662E4D1204}">
      <dgm:prSet/>
      <dgm:spPr/>
      <dgm:t>
        <a:bodyPr/>
        <a:lstStyle/>
        <a:p>
          <a:endParaRPr lang="en-US"/>
        </a:p>
      </dgm:t>
    </dgm:pt>
    <dgm:pt modelId="{9D45D67E-5628-FF40-941C-9318E89AB6E1}">
      <dgm:prSet/>
      <dgm:spPr/>
      <dgm:t>
        <a:bodyPr/>
        <a:lstStyle/>
        <a:p>
          <a:r>
            <a:rPr lang="en-US" dirty="0"/>
            <a:t>Desire to have sex as part of committed relationships  </a:t>
          </a:r>
        </a:p>
      </dgm:t>
    </dgm:pt>
    <dgm:pt modelId="{6C752BC5-6689-4841-8CD9-175E555839BF}" type="parTrans" cxnId="{3C52A355-8202-8A4E-BA98-AFBF88FDD01D}">
      <dgm:prSet/>
      <dgm:spPr/>
      <dgm:t>
        <a:bodyPr/>
        <a:lstStyle/>
        <a:p>
          <a:endParaRPr lang="en-US"/>
        </a:p>
      </dgm:t>
    </dgm:pt>
    <dgm:pt modelId="{B7BF9FBF-54B1-694D-8D39-B6D679DFF830}" type="sibTrans" cxnId="{3C52A355-8202-8A4E-BA98-AFBF88FDD01D}">
      <dgm:prSet/>
      <dgm:spPr/>
      <dgm:t>
        <a:bodyPr/>
        <a:lstStyle/>
        <a:p>
          <a:endParaRPr lang="en-US"/>
        </a:p>
      </dgm:t>
    </dgm:pt>
    <dgm:pt modelId="{29C5C116-E5B1-5A42-8FF2-76FA004FD557}" type="pres">
      <dgm:prSet presAssocID="{B27F7392-98F5-4A96-847A-BC4273F31664}" presName="Name0" presStyleCnt="0">
        <dgm:presLayoutVars>
          <dgm:dir/>
          <dgm:animLvl val="lvl"/>
          <dgm:resizeHandles val="exact"/>
        </dgm:presLayoutVars>
      </dgm:prSet>
      <dgm:spPr/>
    </dgm:pt>
    <dgm:pt modelId="{1426391C-B29B-2542-8CBA-44BF74EA66DC}" type="pres">
      <dgm:prSet presAssocID="{63FB53E3-FD16-BF4E-B8F2-7B17746399F7}" presName="composite" presStyleCnt="0"/>
      <dgm:spPr/>
    </dgm:pt>
    <dgm:pt modelId="{706DFFF1-B80A-DE45-B7DE-FDD9FE1DD7B9}" type="pres">
      <dgm:prSet presAssocID="{63FB53E3-FD16-BF4E-B8F2-7B17746399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917778-C93C-2141-B263-C8FE51EDC964}" type="pres">
      <dgm:prSet presAssocID="{63FB53E3-FD16-BF4E-B8F2-7B17746399F7}" presName="desTx" presStyleLbl="alignAccFollowNode1" presStyleIdx="0" presStyleCnt="3">
        <dgm:presLayoutVars>
          <dgm:bulletEnabled val="1"/>
        </dgm:presLayoutVars>
      </dgm:prSet>
      <dgm:spPr/>
    </dgm:pt>
    <dgm:pt modelId="{F73F9D65-320F-0346-A4DF-17ACE25468A8}" type="pres">
      <dgm:prSet presAssocID="{BC71276A-B566-5A4C-BE37-F259B77C2521}" presName="space" presStyleCnt="0"/>
      <dgm:spPr/>
    </dgm:pt>
    <dgm:pt modelId="{4E366CE4-F6B4-2949-8460-9F4ED33C2A9A}" type="pres">
      <dgm:prSet presAssocID="{EE9C20F8-E8D2-4812-955A-41E84497B07A}" presName="composite" presStyleCnt="0"/>
      <dgm:spPr/>
    </dgm:pt>
    <dgm:pt modelId="{6809104A-DBCA-604B-A9F0-412199CC8BB0}" type="pres">
      <dgm:prSet presAssocID="{EE9C20F8-E8D2-4812-955A-41E84497B0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4E7B61-5800-354A-A220-1F1FF2E148BC}" type="pres">
      <dgm:prSet presAssocID="{EE9C20F8-E8D2-4812-955A-41E84497B07A}" presName="desTx" presStyleLbl="alignAccFollowNode1" presStyleIdx="1" presStyleCnt="3">
        <dgm:presLayoutVars>
          <dgm:bulletEnabled val="1"/>
        </dgm:presLayoutVars>
      </dgm:prSet>
      <dgm:spPr/>
    </dgm:pt>
    <dgm:pt modelId="{80A14684-E4AC-A543-AC93-6BF510068F53}" type="pres">
      <dgm:prSet presAssocID="{6560188E-7E50-4D44-94BC-EFBD3B0EA0A9}" presName="space" presStyleCnt="0"/>
      <dgm:spPr/>
    </dgm:pt>
    <dgm:pt modelId="{F84A632A-FE67-824E-AB78-716E233404AC}" type="pres">
      <dgm:prSet presAssocID="{175638AB-84B6-4512-A9CA-A8BEB8E96645}" presName="composite" presStyleCnt="0"/>
      <dgm:spPr/>
    </dgm:pt>
    <dgm:pt modelId="{A4060BA9-D24F-7B49-A5B7-F8421F7E366E}" type="pres">
      <dgm:prSet presAssocID="{175638AB-84B6-4512-A9CA-A8BEB8E966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F30BEC6-825F-704C-B40E-F8E668AC1526}" type="pres">
      <dgm:prSet presAssocID="{175638AB-84B6-4512-A9CA-A8BEB8E9664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14A8E1F-F65C-264F-8F4C-B7D30AD2C8C2}" type="presOf" srcId="{63FB53E3-FD16-BF4E-B8F2-7B17746399F7}" destId="{706DFFF1-B80A-DE45-B7DE-FDD9FE1DD7B9}" srcOrd="0" destOrd="0" presId="urn:microsoft.com/office/officeart/2005/8/layout/hList1"/>
    <dgm:cxn modelId="{F9909A3D-E65F-9546-B90F-83FFDCA8C062}" type="presOf" srcId="{210855A2-0046-3F4B-A7D0-785DDCF6CB14}" destId="{9F4E7B61-5800-354A-A220-1F1FF2E148BC}" srcOrd="0" destOrd="1" presId="urn:microsoft.com/office/officeart/2005/8/layout/hList1"/>
    <dgm:cxn modelId="{8B20976A-E87D-524E-A16E-09F685B2C517}" type="presOf" srcId="{B27F7392-98F5-4A96-847A-BC4273F31664}" destId="{29C5C116-E5B1-5A42-8FF2-76FA004FD557}" srcOrd="0" destOrd="0" presId="urn:microsoft.com/office/officeart/2005/8/layout/hList1"/>
    <dgm:cxn modelId="{4DCA7955-486E-4D42-B270-7F3B8AD04DBA}" srcId="{175638AB-84B6-4512-A9CA-A8BEB8E96645}" destId="{18BE838F-0C16-4BE8-BC8C-C3B0A988A882}" srcOrd="0" destOrd="0" parTransId="{E045ACEC-964B-43BC-ACE8-D4B98E7BCD82}" sibTransId="{D6140ACA-D566-4802-B2EF-C9E6D6180580}"/>
    <dgm:cxn modelId="{3C52A355-8202-8A4E-BA98-AFBF88FDD01D}" srcId="{63FB53E3-FD16-BF4E-B8F2-7B17746399F7}" destId="{9D45D67E-5628-FF40-941C-9318E89AB6E1}" srcOrd="0" destOrd="0" parTransId="{6C752BC5-6689-4841-8CD9-175E555839BF}" sibTransId="{B7BF9FBF-54B1-694D-8D39-B6D679DFF830}"/>
    <dgm:cxn modelId="{72CBC976-4A1E-3C45-A71E-FB589A44DFBF}" type="presOf" srcId="{18BE838F-0C16-4BE8-BC8C-C3B0A988A882}" destId="{9F30BEC6-825F-704C-B40E-F8E668AC1526}" srcOrd="0" destOrd="0" presId="urn:microsoft.com/office/officeart/2005/8/layout/hList1"/>
    <dgm:cxn modelId="{DF04DD77-750E-4799-841A-E5A83DB8BC4D}" srcId="{B27F7392-98F5-4A96-847A-BC4273F31664}" destId="{175638AB-84B6-4512-A9CA-A8BEB8E96645}" srcOrd="2" destOrd="0" parTransId="{52160E99-71A9-4880-9409-FF384C2C5205}" sibTransId="{A1959A6E-D4C6-466B-BDC3-82C5981262B0}"/>
    <dgm:cxn modelId="{5B897D82-F4A1-2F46-9EC7-6B662E4D1204}" srcId="{B27F7392-98F5-4A96-847A-BC4273F31664}" destId="{63FB53E3-FD16-BF4E-B8F2-7B17746399F7}" srcOrd="0" destOrd="0" parTransId="{75BBBD55-68D9-0D4A-8998-7BB04E390E3A}" sibTransId="{BC71276A-B566-5A4C-BE37-F259B77C2521}"/>
    <dgm:cxn modelId="{9CF1009B-FC6B-9F43-ABDC-87482C9BF2C5}" type="presOf" srcId="{9D45D67E-5628-FF40-941C-9318E89AB6E1}" destId="{6D917778-C93C-2141-B263-C8FE51EDC964}" srcOrd="0" destOrd="0" presId="urn:microsoft.com/office/officeart/2005/8/layout/hList1"/>
    <dgm:cxn modelId="{D4FFC9B3-ED2D-5947-82DD-E3BE7B770EFC}" type="presOf" srcId="{175638AB-84B6-4512-A9CA-A8BEB8E96645}" destId="{A4060BA9-D24F-7B49-A5B7-F8421F7E366E}" srcOrd="0" destOrd="0" presId="urn:microsoft.com/office/officeart/2005/8/layout/hList1"/>
    <dgm:cxn modelId="{1A6469C3-EB42-CC45-B907-42E0417D8422}" type="presOf" srcId="{25129004-0C3D-4A6F-B3E5-11006C1F8AEA}" destId="{9F4E7B61-5800-354A-A220-1F1FF2E148BC}" srcOrd="0" destOrd="0" presId="urn:microsoft.com/office/officeart/2005/8/layout/hList1"/>
    <dgm:cxn modelId="{DD8457CC-AFC5-46CB-9059-97AF46B6C2B0}" srcId="{B27F7392-98F5-4A96-847A-BC4273F31664}" destId="{EE9C20F8-E8D2-4812-955A-41E84497B07A}" srcOrd="1" destOrd="0" parTransId="{8B81D578-8E42-42EE-86EF-DBA10470A7E4}" sibTransId="{6560188E-7E50-4D44-94BC-EFBD3B0EA0A9}"/>
    <dgm:cxn modelId="{D9FD04CD-FA10-1944-83F5-2800B71D0C2B}" srcId="{EE9C20F8-E8D2-4812-955A-41E84497B07A}" destId="{210855A2-0046-3F4B-A7D0-785DDCF6CB14}" srcOrd="1" destOrd="0" parTransId="{D9E7B93B-6192-8C4F-AB60-B5E0884E421C}" sibTransId="{37DA09BE-E5BE-0D4F-B354-58C0195830B8}"/>
    <dgm:cxn modelId="{52486AE0-301F-6D48-95C8-BC85DD052118}" type="presOf" srcId="{A7BBD652-94F5-423D-9D48-E8ABCFBB6231}" destId="{9F30BEC6-825F-704C-B40E-F8E668AC1526}" srcOrd="0" destOrd="1" presId="urn:microsoft.com/office/officeart/2005/8/layout/hList1"/>
    <dgm:cxn modelId="{EB7DB9E2-6D77-CA4E-A7DE-307A6560D696}" type="presOf" srcId="{EE9C20F8-E8D2-4812-955A-41E84497B07A}" destId="{6809104A-DBCA-604B-A9F0-412199CC8BB0}" srcOrd="0" destOrd="0" presId="urn:microsoft.com/office/officeart/2005/8/layout/hList1"/>
    <dgm:cxn modelId="{4333D0E6-9A9A-4A01-A18D-D4C68D8E947E}" srcId="{EE9C20F8-E8D2-4812-955A-41E84497B07A}" destId="{25129004-0C3D-4A6F-B3E5-11006C1F8AEA}" srcOrd="0" destOrd="0" parTransId="{651A28CB-FC2F-41FB-9455-337C08E89F7F}" sibTransId="{D1557CF5-7A84-4C52-9640-58C1446E7CFC}"/>
    <dgm:cxn modelId="{B69E47EF-ED77-4909-B3F1-9254D7C089BC}" srcId="{175638AB-84B6-4512-A9CA-A8BEB8E96645}" destId="{A7BBD652-94F5-423D-9D48-E8ABCFBB6231}" srcOrd="1" destOrd="0" parTransId="{5AC28512-4A38-4A40-852D-752D05BF6F98}" sibTransId="{71ABAE5C-E19E-4D2D-85A3-09D46B876539}"/>
    <dgm:cxn modelId="{9726DA42-B2CE-BF4E-8316-9417DBACF522}" type="presParOf" srcId="{29C5C116-E5B1-5A42-8FF2-76FA004FD557}" destId="{1426391C-B29B-2542-8CBA-44BF74EA66DC}" srcOrd="0" destOrd="0" presId="urn:microsoft.com/office/officeart/2005/8/layout/hList1"/>
    <dgm:cxn modelId="{0B5BAF8E-AF6E-EB4A-A194-1E6364FE45DA}" type="presParOf" srcId="{1426391C-B29B-2542-8CBA-44BF74EA66DC}" destId="{706DFFF1-B80A-DE45-B7DE-FDD9FE1DD7B9}" srcOrd="0" destOrd="0" presId="urn:microsoft.com/office/officeart/2005/8/layout/hList1"/>
    <dgm:cxn modelId="{528E1CFD-944F-E14C-A411-711B2E7E2F5F}" type="presParOf" srcId="{1426391C-B29B-2542-8CBA-44BF74EA66DC}" destId="{6D917778-C93C-2141-B263-C8FE51EDC964}" srcOrd="1" destOrd="0" presId="urn:microsoft.com/office/officeart/2005/8/layout/hList1"/>
    <dgm:cxn modelId="{0E514A64-9F27-3142-B81C-6598967184FE}" type="presParOf" srcId="{29C5C116-E5B1-5A42-8FF2-76FA004FD557}" destId="{F73F9D65-320F-0346-A4DF-17ACE25468A8}" srcOrd="1" destOrd="0" presId="urn:microsoft.com/office/officeart/2005/8/layout/hList1"/>
    <dgm:cxn modelId="{C1207174-0009-404C-9AD3-72C4DE2CBD4C}" type="presParOf" srcId="{29C5C116-E5B1-5A42-8FF2-76FA004FD557}" destId="{4E366CE4-F6B4-2949-8460-9F4ED33C2A9A}" srcOrd="2" destOrd="0" presId="urn:microsoft.com/office/officeart/2005/8/layout/hList1"/>
    <dgm:cxn modelId="{D76A9F4D-982B-1C4E-AAAD-32D83F5B6F73}" type="presParOf" srcId="{4E366CE4-F6B4-2949-8460-9F4ED33C2A9A}" destId="{6809104A-DBCA-604B-A9F0-412199CC8BB0}" srcOrd="0" destOrd="0" presId="urn:microsoft.com/office/officeart/2005/8/layout/hList1"/>
    <dgm:cxn modelId="{77FDBE76-601B-9049-BCA8-05F196C2A7F5}" type="presParOf" srcId="{4E366CE4-F6B4-2949-8460-9F4ED33C2A9A}" destId="{9F4E7B61-5800-354A-A220-1F1FF2E148BC}" srcOrd="1" destOrd="0" presId="urn:microsoft.com/office/officeart/2005/8/layout/hList1"/>
    <dgm:cxn modelId="{731BA20F-012A-B943-BB77-B7C69412F4DC}" type="presParOf" srcId="{29C5C116-E5B1-5A42-8FF2-76FA004FD557}" destId="{80A14684-E4AC-A543-AC93-6BF510068F53}" srcOrd="3" destOrd="0" presId="urn:microsoft.com/office/officeart/2005/8/layout/hList1"/>
    <dgm:cxn modelId="{20772BAF-4397-6241-AB51-87435F1B03C1}" type="presParOf" srcId="{29C5C116-E5B1-5A42-8FF2-76FA004FD557}" destId="{F84A632A-FE67-824E-AB78-716E233404AC}" srcOrd="4" destOrd="0" presId="urn:microsoft.com/office/officeart/2005/8/layout/hList1"/>
    <dgm:cxn modelId="{2F2218E0-A5E2-7546-A72F-0B2DABDC1799}" type="presParOf" srcId="{F84A632A-FE67-824E-AB78-716E233404AC}" destId="{A4060BA9-D24F-7B49-A5B7-F8421F7E366E}" srcOrd="0" destOrd="0" presId="urn:microsoft.com/office/officeart/2005/8/layout/hList1"/>
    <dgm:cxn modelId="{6260FC1B-3AC0-B14C-8110-C30C1E80ECA3}" type="presParOf" srcId="{F84A632A-FE67-824E-AB78-716E233404AC}" destId="{9F30BEC6-825F-704C-B40E-F8E668AC15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F7392-98F5-4A96-847A-BC4273F31664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9C20F8-E8D2-4812-955A-41E84497B07A}">
      <dgm:prSet/>
      <dgm:spPr/>
      <dgm:t>
        <a:bodyPr/>
        <a:lstStyle/>
        <a:p>
          <a:r>
            <a:rPr lang="en-US" dirty="0"/>
            <a:t>Anxious:</a:t>
          </a:r>
        </a:p>
      </dgm:t>
    </dgm:pt>
    <dgm:pt modelId="{8B81D578-8E42-42EE-86EF-DBA10470A7E4}" type="parTrans" cxnId="{DD8457CC-AFC5-46CB-9059-97AF46B6C2B0}">
      <dgm:prSet/>
      <dgm:spPr/>
      <dgm:t>
        <a:bodyPr/>
        <a:lstStyle/>
        <a:p>
          <a:endParaRPr lang="en-US"/>
        </a:p>
      </dgm:t>
    </dgm:pt>
    <dgm:pt modelId="{6560188E-7E50-4D44-94BC-EFBD3B0EA0A9}" type="sibTrans" cxnId="{DD8457CC-AFC5-46CB-9059-97AF46B6C2B0}">
      <dgm:prSet/>
      <dgm:spPr/>
      <dgm:t>
        <a:bodyPr/>
        <a:lstStyle/>
        <a:p>
          <a:endParaRPr lang="en-US"/>
        </a:p>
      </dgm:t>
    </dgm:pt>
    <dgm:pt modelId="{25129004-0C3D-4A6F-B3E5-11006C1F8AEA}">
      <dgm:prSet/>
      <dgm:spPr/>
      <dgm:t>
        <a:bodyPr/>
        <a:lstStyle/>
        <a:p>
          <a:r>
            <a:rPr lang="en-US" dirty="0"/>
            <a:t>Desire to feel close to partner</a:t>
          </a:r>
        </a:p>
      </dgm:t>
    </dgm:pt>
    <dgm:pt modelId="{651A28CB-FC2F-41FB-9455-337C08E89F7F}" type="parTrans" cxnId="{4333D0E6-9A9A-4A01-A18D-D4C68D8E947E}">
      <dgm:prSet/>
      <dgm:spPr/>
      <dgm:t>
        <a:bodyPr/>
        <a:lstStyle/>
        <a:p>
          <a:endParaRPr lang="en-US"/>
        </a:p>
      </dgm:t>
    </dgm:pt>
    <dgm:pt modelId="{D1557CF5-7A84-4C52-9640-58C1446E7CFC}" type="sibTrans" cxnId="{4333D0E6-9A9A-4A01-A18D-D4C68D8E947E}">
      <dgm:prSet/>
      <dgm:spPr/>
      <dgm:t>
        <a:bodyPr/>
        <a:lstStyle/>
        <a:p>
          <a:endParaRPr lang="en-US"/>
        </a:p>
      </dgm:t>
    </dgm:pt>
    <dgm:pt modelId="{210855A2-0046-3F4B-A7D0-785DDCF6CB14}">
      <dgm:prSet/>
      <dgm:spPr/>
      <dgm:t>
        <a:bodyPr/>
        <a:lstStyle/>
        <a:p>
          <a:r>
            <a:rPr lang="en-US" dirty="0"/>
            <a:t>Linked to manipulation and subverting sexual desires</a:t>
          </a:r>
        </a:p>
      </dgm:t>
    </dgm:pt>
    <dgm:pt modelId="{D9E7B93B-6192-8C4F-AB60-B5E0884E421C}" type="parTrans" cxnId="{D9FD04CD-FA10-1944-83F5-2800B71D0C2B}">
      <dgm:prSet/>
      <dgm:spPr/>
      <dgm:t>
        <a:bodyPr/>
        <a:lstStyle/>
        <a:p>
          <a:endParaRPr lang="en-US"/>
        </a:p>
      </dgm:t>
    </dgm:pt>
    <dgm:pt modelId="{37DA09BE-E5BE-0D4F-B354-58C0195830B8}" type="sibTrans" cxnId="{D9FD04CD-FA10-1944-83F5-2800B71D0C2B}">
      <dgm:prSet/>
      <dgm:spPr/>
      <dgm:t>
        <a:bodyPr/>
        <a:lstStyle/>
        <a:p>
          <a:endParaRPr lang="en-US"/>
        </a:p>
      </dgm:t>
    </dgm:pt>
    <dgm:pt modelId="{63FB53E3-FD16-BF4E-B8F2-7B17746399F7}">
      <dgm:prSet/>
      <dgm:spPr/>
      <dgm:t>
        <a:bodyPr/>
        <a:lstStyle/>
        <a:p>
          <a:r>
            <a:rPr lang="en-US" dirty="0"/>
            <a:t>Secure:</a:t>
          </a:r>
        </a:p>
      </dgm:t>
    </dgm:pt>
    <dgm:pt modelId="{75BBBD55-68D9-0D4A-8998-7BB04E390E3A}" type="parTrans" cxnId="{5B897D82-F4A1-2F46-9EC7-6B662E4D1204}">
      <dgm:prSet/>
      <dgm:spPr/>
      <dgm:t>
        <a:bodyPr/>
        <a:lstStyle/>
        <a:p>
          <a:endParaRPr lang="en-US"/>
        </a:p>
      </dgm:t>
    </dgm:pt>
    <dgm:pt modelId="{BC71276A-B566-5A4C-BE37-F259B77C2521}" type="sibTrans" cxnId="{5B897D82-F4A1-2F46-9EC7-6B662E4D1204}">
      <dgm:prSet/>
      <dgm:spPr/>
      <dgm:t>
        <a:bodyPr/>
        <a:lstStyle/>
        <a:p>
          <a:endParaRPr lang="en-US"/>
        </a:p>
      </dgm:t>
    </dgm:pt>
    <dgm:pt modelId="{9D45D67E-5628-FF40-941C-9318E89AB6E1}">
      <dgm:prSet/>
      <dgm:spPr/>
      <dgm:t>
        <a:bodyPr/>
        <a:lstStyle/>
        <a:p>
          <a:r>
            <a:rPr lang="en-US" dirty="0"/>
            <a:t>Desire to have sex as part of committed relationships  </a:t>
          </a:r>
        </a:p>
      </dgm:t>
    </dgm:pt>
    <dgm:pt modelId="{6C752BC5-6689-4841-8CD9-175E555839BF}" type="parTrans" cxnId="{3C52A355-8202-8A4E-BA98-AFBF88FDD01D}">
      <dgm:prSet/>
      <dgm:spPr/>
      <dgm:t>
        <a:bodyPr/>
        <a:lstStyle/>
        <a:p>
          <a:endParaRPr lang="en-US"/>
        </a:p>
      </dgm:t>
    </dgm:pt>
    <dgm:pt modelId="{B7BF9FBF-54B1-694D-8D39-B6D679DFF830}" type="sibTrans" cxnId="{3C52A355-8202-8A4E-BA98-AFBF88FDD01D}">
      <dgm:prSet/>
      <dgm:spPr/>
      <dgm:t>
        <a:bodyPr/>
        <a:lstStyle/>
        <a:p>
          <a:endParaRPr lang="en-US"/>
        </a:p>
      </dgm:t>
    </dgm:pt>
    <dgm:pt modelId="{175638AB-84B6-4512-A9CA-A8BEB8E96645}">
      <dgm:prSet/>
      <dgm:spPr/>
      <dgm:t>
        <a:bodyPr/>
        <a:lstStyle/>
        <a:p>
          <a:r>
            <a:rPr lang="en-US" dirty="0"/>
            <a:t>Avoidant:</a:t>
          </a:r>
        </a:p>
      </dgm:t>
    </dgm:pt>
    <dgm:pt modelId="{A1959A6E-D4C6-466B-BDC3-82C5981262B0}" type="sibTrans" cxnId="{DF04DD77-750E-4799-841A-E5A83DB8BC4D}">
      <dgm:prSet/>
      <dgm:spPr/>
      <dgm:t>
        <a:bodyPr/>
        <a:lstStyle/>
        <a:p>
          <a:endParaRPr lang="en-US"/>
        </a:p>
      </dgm:t>
    </dgm:pt>
    <dgm:pt modelId="{52160E99-71A9-4880-9409-FF384C2C5205}" type="parTrans" cxnId="{DF04DD77-750E-4799-841A-E5A83DB8BC4D}">
      <dgm:prSet/>
      <dgm:spPr/>
      <dgm:t>
        <a:bodyPr/>
        <a:lstStyle/>
        <a:p>
          <a:endParaRPr lang="en-US"/>
        </a:p>
      </dgm:t>
    </dgm:pt>
    <dgm:pt modelId="{A7BBD652-94F5-423D-9D48-E8ABCFBB6231}">
      <dgm:prSet/>
      <dgm:spPr/>
      <dgm:t>
        <a:bodyPr/>
        <a:lstStyle/>
        <a:p>
          <a:r>
            <a:rPr lang="en-US" dirty="0"/>
            <a:t>Reluctance to discuss sex</a:t>
          </a:r>
        </a:p>
      </dgm:t>
    </dgm:pt>
    <dgm:pt modelId="{71ABAE5C-E19E-4D2D-85A3-09D46B876539}" type="sibTrans" cxnId="{B69E47EF-ED77-4909-B3F1-9254D7C089BC}">
      <dgm:prSet/>
      <dgm:spPr/>
      <dgm:t>
        <a:bodyPr/>
        <a:lstStyle/>
        <a:p>
          <a:endParaRPr lang="en-US"/>
        </a:p>
      </dgm:t>
    </dgm:pt>
    <dgm:pt modelId="{5AC28512-4A38-4A40-852D-752D05BF6F98}" type="parTrans" cxnId="{B69E47EF-ED77-4909-B3F1-9254D7C089BC}">
      <dgm:prSet/>
      <dgm:spPr/>
      <dgm:t>
        <a:bodyPr/>
        <a:lstStyle/>
        <a:p>
          <a:endParaRPr lang="en-US"/>
        </a:p>
      </dgm:t>
    </dgm:pt>
    <dgm:pt modelId="{18BE838F-0C16-4BE8-BC8C-C3B0A988A882}">
      <dgm:prSet/>
      <dgm:spPr/>
      <dgm:t>
        <a:bodyPr/>
        <a:lstStyle/>
        <a:p>
          <a:r>
            <a:rPr lang="en-US" dirty="0"/>
            <a:t>Desire to maintain personal control </a:t>
          </a:r>
          <a:r>
            <a:rPr lang="en-US"/>
            <a:t>and keep </a:t>
          </a:r>
          <a:r>
            <a:rPr lang="en-US" dirty="0"/>
            <a:t>distance in relationships </a:t>
          </a:r>
        </a:p>
      </dgm:t>
    </dgm:pt>
    <dgm:pt modelId="{D6140ACA-D566-4802-B2EF-C9E6D6180580}" type="sibTrans" cxnId="{4DCA7955-486E-4D42-B270-7F3B8AD04DBA}">
      <dgm:prSet/>
      <dgm:spPr/>
      <dgm:t>
        <a:bodyPr/>
        <a:lstStyle/>
        <a:p>
          <a:endParaRPr lang="en-US"/>
        </a:p>
      </dgm:t>
    </dgm:pt>
    <dgm:pt modelId="{E045ACEC-964B-43BC-ACE8-D4B98E7BCD82}" type="parTrans" cxnId="{4DCA7955-486E-4D42-B270-7F3B8AD04DBA}">
      <dgm:prSet/>
      <dgm:spPr/>
      <dgm:t>
        <a:bodyPr/>
        <a:lstStyle/>
        <a:p>
          <a:endParaRPr lang="en-US"/>
        </a:p>
      </dgm:t>
    </dgm:pt>
    <dgm:pt modelId="{29C5C116-E5B1-5A42-8FF2-76FA004FD557}" type="pres">
      <dgm:prSet presAssocID="{B27F7392-98F5-4A96-847A-BC4273F31664}" presName="Name0" presStyleCnt="0">
        <dgm:presLayoutVars>
          <dgm:dir/>
          <dgm:animLvl val="lvl"/>
          <dgm:resizeHandles val="exact"/>
        </dgm:presLayoutVars>
      </dgm:prSet>
      <dgm:spPr/>
    </dgm:pt>
    <dgm:pt modelId="{1426391C-B29B-2542-8CBA-44BF74EA66DC}" type="pres">
      <dgm:prSet presAssocID="{63FB53E3-FD16-BF4E-B8F2-7B17746399F7}" presName="composite" presStyleCnt="0"/>
      <dgm:spPr/>
    </dgm:pt>
    <dgm:pt modelId="{706DFFF1-B80A-DE45-B7DE-FDD9FE1DD7B9}" type="pres">
      <dgm:prSet presAssocID="{63FB53E3-FD16-BF4E-B8F2-7B17746399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917778-C93C-2141-B263-C8FE51EDC964}" type="pres">
      <dgm:prSet presAssocID="{63FB53E3-FD16-BF4E-B8F2-7B17746399F7}" presName="desTx" presStyleLbl="alignAccFollowNode1" presStyleIdx="0" presStyleCnt="3">
        <dgm:presLayoutVars>
          <dgm:bulletEnabled val="1"/>
        </dgm:presLayoutVars>
      </dgm:prSet>
      <dgm:spPr/>
    </dgm:pt>
    <dgm:pt modelId="{F73F9D65-320F-0346-A4DF-17ACE25468A8}" type="pres">
      <dgm:prSet presAssocID="{BC71276A-B566-5A4C-BE37-F259B77C2521}" presName="space" presStyleCnt="0"/>
      <dgm:spPr/>
    </dgm:pt>
    <dgm:pt modelId="{4E366CE4-F6B4-2949-8460-9F4ED33C2A9A}" type="pres">
      <dgm:prSet presAssocID="{EE9C20F8-E8D2-4812-955A-41E84497B07A}" presName="composite" presStyleCnt="0"/>
      <dgm:spPr/>
    </dgm:pt>
    <dgm:pt modelId="{6809104A-DBCA-604B-A9F0-412199CC8BB0}" type="pres">
      <dgm:prSet presAssocID="{EE9C20F8-E8D2-4812-955A-41E84497B0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4E7B61-5800-354A-A220-1F1FF2E148BC}" type="pres">
      <dgm:prSet presAssocID="{EE9C20F8-E8D2-4812-955A-41E84497B07A}" presName="desTx" presStyleLbl="alignAccFollowNode1" presStyleIdx="1" presStyleCnt="3">
        <dgm:presLayoutVars>
          <dgm:bulletEnabled val="1"/>
        </dgm:presLayoutVars>
      </dgm:prSet>
      <dgm:spPr/>
    </dgm:pt>
    <dgm:pt modelId="{80A14684-E4AC-A543-AC93-6BF510068F53}" type="pres">
      <dgm:prSet presAssocID="{6560188E-7E50-4D44-94BC-EFBD3B0EA0A9}" presName="space" presStyleCnt="0"/>
      <dgm:spPr/>
    </dgm:pt>
    <dgm:pt modelId="{F84A632A-FE67-824E-AB78-716E233404AC}" type="pres">
      <dgm:prSet presAssocID="{175638AB-84B6-4512-A9CA-A8BEB8E96645}" presName="composite" presStyleCnt="0"/>
      <dgm:spPr/>
    </dgm:pt>
    <dgm:pt modelId="{A4060BA9-D24F-7B49-A5B7-F8421F7E366E}" type="pres">
      <dgm:prSet presAssocID="{175638AB-84B6-4512-A9CA-A8BEB8E966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F30BEC6-825F-704C-B40E-F8E668AC1526}" type="pres">
      <dgm:prSet presAssocID="{175638AB-84B6-4512-A9CA-A8BEB8E9664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14A8E1F-F65C-264F-8F4C-B7D30AD2C8C2}" type="presOf" srcId="{63FB53E3-FD16-BF4E-B8F2-7B17746399F7}" destId="{706DFFF1-B80A-DE45-B7DE-FDD9FE1DD7B9}" srcOrd="0" destOrd="0" presId="urn:microsoft.com/office/officeart/2005/8/layout/hList1"/>
    <dgm:cxn modelId="{F9909A3D-E65F-9546-B90F-83FFDCA8C062}" type="presOf" srcId="{210855A2-0046-3F4B-A7D0-785DDCF6CB14}" destId="{9F4E7B61-5800-354A-A220-1F1FF2E148BC}" srcOrd="0" destOrd="1" presId="urn:microsoft.com/office/officeart/2005/8/layout/hList1"/>
    <dgm:cxn modelId="{8B20976A-E87D-524E-A16E-09F685B2C517}" type="presOf" srcId="{B27F7392-98F5-4A96-847A-BC4273F31664}" destId="{29C5C116-E5B1-5A42-8FF2-76FA004FD557}" srcOrd="0" destOrd="0" presId="urn:microsoft.com/office/officeart/2005/8/layout/hList1"/>
    <dgm:cxn modelId="{4DCA7955-486E-4D42-B270-7F3B8AD04DBA}" srcId="{175638AB-84B6-4512-A9CA-A8BEB8E96645}" destId="{18BE838F-0C16-4BE8-BC8C-C3B0A988A882}" srcOrd="0" destOrd="0" parTransId="{E045ACEC-964B-43BC-ACE8-D4B98E7BCD82}" sibTransId="{D6140ACA-D566-4802-B2EF-C9E6D6180580}"/>
    <dgm:cxn modelId="{3C52A355-8202-8A4E-BA98-AFBF88FDD01D}" srcId="{63FB53E3-FD16-BF4E-B8F2-7B17746399F7}" destId="{9D45D67E-5628-FF40-941C-9318E89AB6E1}" srcOrd="0" destOrd="0" parTransId="{6C752BC5-6689-4841-8CD9-175E555839BF}" sibTransId="{B7BF9FBF-54B1-694D-8D39-B6D679DFF830}"/>
    <dgm:cxn modelId="{72CBC976-4A1E-3C45-A71E-FB589A44DFBF}" type="presOf" srcId="{18BE838F-0C16-4BE8-BC8C-C3B0A988A882}" destId="{9F30BEC6-825F-704C-B40E-F8E668AC1526}" srcOrd="0" destOrd="0" presId="urn:microsoft.com/office/officeart/2005/8/layout/hList1"/>
    <dgm:cxn modelId="{DF04DD77-750E-4799-841A-E5A83DB8BC4D}" srcId="{B27F7392-98F5-4A96-847A-BC4273F31664}" destId="{175638AB-84B6-4512-A9CA-A8BEB8E96645}" srcOrd="2" destOrd="0" parTransId="{52160E99-71A9-4880-9409-FF384C2C5205}" sibTransId="{A1959A6E-D4C6-466B-BDC3-82C5981262B0}"/>
    <dgm:cxn modelId="{5B897D82-F4A1-2F46-9EC7-6B662E4D1204}" srcId="{B27F7392-98F5-4A96-847A-BC4273F31664}" destId="{63FB53E3-FD16-BF4E-B8F2-7B17746399F7}" srcOrd="0" destOrd="0" parTransId="{75BBBD55-68D9-0D4A-8998-7BB04E390E3A}" sibTransId="{BC71276A-B566-5A4C-BE37-F259B77C2521}"/>
    <dgm:cxn modelId="{9CF1009B-FC6B-9F43-ABDC-87482C9BF2C5}" type="presOf" srcId="{9D45D67E-5628-FF40-941C-9318E89AB6E1}" destId="{6D917778-C93C-2141-B263-C8FE51EDC964}" srcOrd="0" destOrd="0" presId="urn:microsoft.com/office/officeart/2005/8/layout/hList1"/>
    <dgm:cxn modelId="{D4FFC9B3-ED2D-5947-82DD-E3BE7B770EFC}" type="presOf" srcId="{175638AB-84B6-4512-A9CA-A8BEB8E96645}" destId="{A4060BA9-D24F-7B49-A5B7-F8421F7E366E}" srcOrd="0" destOrd="0" presId="urn:microsoft.com/office/officeart/2005/8/layout/hList1"/>
    <dgm:cxn modelId="{1A6469C3-EB42-CC45-B907-42E0417D8422}" type="presOf" srcId="{25129004-0C3D-4A6F-B3E5-11006C1F8AEA}" destId="{9F4E7B61-5800-354A-A220-1F1FF2E148BC}" srcOrd="0" destOrd="0" presId="urn:microsoft.com/office/officeart/2005/8/layout/hList1"/>
    <dgm:cxn modelId="{DD8457CC-AFC5-46CB-9059-97AF46B6C2B0}" srcId="{B27F7392-98F5-4A96-847A-BC4273F31664}" destId="{EE9C20F8-E8D2-4812-955A-41E84497B07A}" srcOrd="1" destOrd="0" parTransId="{8B81D578-8E42-42EE-86EF-DBA10470A7E4}" sibTransId="{6560188E-7E50-4D44-94BC-EFBD3B0EA0A9}"/>
    <dgm:cxn modelId="{D9FD04CD-FA10-1944-83F5-2800B71D0C2B}" srcId="{EE9C20F8-E8D2-4812-955A-41E84497B07A}" destId="{210855A2-0046-3F4B-A7D0-785DDCF6CB14}" srcOrd="1" destOrd="0" parTransId="{D9E7B93B-6192-8C4F-AB60-B5E0884E421C}" sibTransId="{37DA09BE-E5BE-0D4F-B354-58C0195830B8}"/>
    <dgm:cxn modelId="{52486AE0-301F-6D48-95C8-BC85DD052118}" type="presOf" srcId="{A7BBD652-94F5-423D-9D48-E8ABCFBB6231}" destId="{9F30BEC6-825F-704C-B40E-F8E668AC1526}" srcOrd="0" destOrd="1" presId="urn:microsoft.com/office/officeart/2005/8/layout/hList1"/>
    <dgm:cxn modelId="{EB7DB9E2-6D77-CA4E-A7DE-307A6560D696}" type="presOf" srcId="{EE9C20F8-E8D2-4812-955A-41E84497B07A}" destId="{6809104A-DBCA-604B-A9F0-412199CC8BB0}" srcOrd="0" destOrd="0" presId="urn:microsoft.com/office/officeart/2005/8/layout/hList1"/>
    <dgm:cxn modelId="{4333D0E6-9A9A-4A01-A18D-D4C68D8E947E}" srcId="{EE9C20F8-E8D2-4812-955A-41E84497B07A}" destId="{25129004-0C3D-4A6F-B3E5-11006C1F8AEA}" srcOrd="0" destOrd="0" parTransId="{651A28CB-FC2F-41FB-9455-337C08E89F7F}" sibTransId="{D1557CF5-7A84-4C52-9640-58C1446E7CFC}"/>
    <dgm:cxn modelId="{B69E47EF-ED77-4909-B3F1-9254D7C089BC}" srcId="{175638AB-84B6-4512-A9CA-A8BEB8E96645}" destId="{A7BBD652-94F5-423D-9D48-E8ABCFBB6231}" srcOrd="1" destOrd="0" parTransId="{5AC28512-4A38-4A40-852D-752D05BF6F98}" sibTransId="{71ABAE5C-E19E-4D2D-85A3-09D46B876539}"/>
    <dgm:cxn modelId="{9726DA42-B2CE-BF4E-8316-9417DBACF522}" type="presParOf" srcId="{29C5C116-E5B1-5A42-8FF2-76FA004FD557}" destId="{1426391C-B29B-2542-8CBA-44BF74EA66DC}" srcOrd="0" destOrd="0" presId="urn:microsoft.com/office/officeart/2005/8/layout/hList1"/>
    <dgm:cxn modelId="{0B5BAF8E-AF6E-EB4A-A194-1E6364FE45DA}" type="presParOf" srcId="{1426391C-B29B-2542-8CBA-44BF74EA66DC}" destId="{706DFFF1-B80A-DE45-B7DE-FDD9FE1DD7B9}" srcOrd="0" destOrd="0" presId="urn:microsoft.com/office/officeart/2005/8/layout/hList1"/>
    <dgm:cxn modelId="{528E1CFD-944F-E14C-A411-711B2E7E2F5F}" type="presParOf" srcId="{1426391C-B29B-2542-8CBA-44BF74EA66DC}" destId="{6D917778-C93C-2141-B263-C8FE51EDC964}" srcOrd="1" destOrd="0" presId="urn:microsoft.com/office/officeart/2005/8/layout/hList1"/>
    <dgm:cxn modelId="{0E514A64-9F27-3142-B81C-6598967184FE}" type="presParOf" srcId="{29C5C116-E5B1-5A42-8FF2-76FA004FD557}" destId="{F73F9D65-320F-0346-A4DF-17ACE25468A8}" srcOrd="1" destOrd="0" presId="urn:microsoft.com/office/officeart/2005/8/layout/hList1"/>
    <dgm:cxn modelId="{C1207174-0009-404C-9AD3-72C4DE2CBD4C}" type="presParOf" srcId="{29C5C116-E5B1-5A42-8FF2-76FA004FD557}" destId="{4E366CE4-F6B4-2949-8460-9F4ED33C2A9A}" srcOrd="2" destOrd="0" presId="urn:microsoft.com/office/officeart/2005/8/layout/hList1"/>
    <dgm:cxn modelId="{D76A9F4D-982B-1C4E-AAAD-32D83F5B6F73}" type="presParOf" srcId="{4E366CE4-F6B4-2949-8460-9F4ED33C2A9A}" destId="{6809104A-DBCA-604B-A9F0-412199CC8BB0}" srcOrd="0" destOrd="0" presId="urn:microsoft.com/office/officeart/2005/8/layout/hList1"/>
    <dgm:cxn modelId="{77FDBE76-601B-9049-BCA8-05F196C2A7F5}" type="presParOf" srcId="{4E366CE4-F6B4-2949-8460-9F4ED33C2A9A}" destId="{9F4E7B61-5800-354A-A220-1F1FF2E148BC}" srcOrd="1" destOrd="0" presId="urn:microsoft.com/office/officeart/2005/8/layout/hList1"/>
    <dgm:cxn modelId="{731BA20F-012A-B943-BB77-B7C69412F4DC}" type="presParOf" srcId="{29C5C116-E5B1-5A42-8FF2-76FA004FD557}" destId="{80A14684-E4AC-A543-AC93-6BF510068F53}" srcOrd="3" destOrd="0" presId="urn:microsoft.com/office/officeart/2005/8/layout/hList1"/>
    <dgm:cxn modelId="{20772BAF-4397-6241-AB51-87435F1B03C1}" type="presParOf" srcId="{29C5C116-E5B1-5A42-8FF2-76FA004FD557}" destId="{F84A632A-FE67-824E-AB78-716E233404AC}" srcOrd="4" destOrd="0" presId="urn:microsoft.com/office/officeart/2005/8/layout/hList1"/>
    <dgm:cxn modelId="{2F2218E0-A5E2-7546-A72F-0B2DABDC1799}" type="presParOf" srcId="{F84A632A-FE67-824E-AB78-716E233404AC}" destId="{A4060BA9-D24F-7B49-A5B7-F8421F7E366E}" srcOrd="0" destOrd="0" presId="urn:microsoft.com/office/officeart/2005/8/layout/hList1"/>
    <dgm:cxn modelId="{6260FC1B-3AC0-B14C-8110-C30C1E80ECA3}" type="presParOf" srcId="{F84A632A-FE67-824E-AB78-716E233404AC}" destId="{9F30BEC6-825F-704C-B40E-F8E668AC15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F7392-98F5-4A96-847A-BC4273F31664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9C20F8-E8D2-4812-955A-41E84497B07A}">
      <dgm:prSet/>
      <dgm:spPr/>
      <dgm:t>
        <a:bodyPr/>
        <a:lstStyle/>
        <a:p>
          <a:r>
            <a:rPr lang="en-US" dirty="0"/>
            <a:t>Anxious:</a:t>
          </a:r>
        </a:p>
      </dgm:t>
    </dgm:pt>
    <dgm:pt modelId="{8B81D578-8E42-42EE-86EF-DBA10470A7E4}" type="parTrans" cxnId="{DD8457CC-AFC5-46CB-9059-97AF46B6C2B0}">
      <dgm:prSet/>
      <dgm:spPr/>
      <dgm:t>
        <a:bodyPr/>
        <a:lstStyle/>
        <a:p>
          <a:endParaRPr lang="en-US"/>
        </a:p>
      </dgm:t>
    </dgm:pt>
    <dgm:pt modelId="{6560188E-7E50-4D44-94BC-EFBD3B0EA0A9}" type="sibTrans" cxnId="{DD8457CC-AFC5-46CB-9059-97AF46B6C2B0}">
      <dgm:prSet/>
      <dgm:spPr/>
      <dgm:t>
        <a:bodyPr/>
        <a:lstStyle/>
        <a:p>
          <a:endParaRPr lang="en-US"/>
        </a:p>
      </dgm:t>
    </dgm:pt>
    <dgm:pt modelId="{25129004-0C3D-4A6F-B3E5-11006C1F8AEA}">
      <dgm:prSet/>
      <dgm:spPr/>
      <dgm:t>
        <a:bodyPr/>
        <a:lstStyle/>
        <a:p>
          <a:r>
            <a:rPr lang="en-US" dirty="0"/>
            <a:t>Desire to feel close to partner</a:t>
          </a:r>
        </a:p>
      </dgm:t>
    </dgm:pt>
    <dgm:pt modelId="{651A28CB-FC2F-41FB-9455-337C08E89F7F}" type="parTrans" cxnId="{4333D0E6-9A9A-4A01-A18D-D4C68D8E947E}">
      <dgm:prSet/>
      <dgm:spPr/>
      <dgm:t>
        <a:bodyPr/>
        <a:lstStyle/>
        <a:p>
          <a:endParaRPr lang="en-US"/>
        </a:p>
      </dgm:t>
    </dgm:pt>
    <dgm:pt modelId="{D1557CF5-7A84-4C52-9640-58C1446E7CFC}" type="sibTrans" cxnId="{4333D0E6-9A9A-4A01-A18D-D4C68D8E947E}">
      <dgm:prSet/>
      <dgm:spPr/>
      <dgm:t>
        <a:bodyPr/>
        <a:lstStyle/>
        <a:p>
          <a:endParaRPr lang="en-US"/>
        </a:p>
      </dgm:t>
    </dgm:pt>
    <dgm:pt modelId="{210855A2-0046-3F4B-A7D0-785DDCF6CB14}">
      <dgm:prSet/>
      <dgm:spPr/>
      <dgm:t>
        <a:bodyPr/>
        <a:lstStyle/>
        <a:p>
          <a:r>
            <a:rPr lang="en-US" dirty="0"/>
            <a:t>Linked to manipulation and subverting sexual desires</a:t>
          </a:r>
        </a:p>
      </dgm:t>
    </dgm:pt>
    <dgm:pt modelId="{D9E7B93B-6192-8C4F-AB60-B5E0884E421C}" type="parTrans" cxnId="{D9FD04CD-FA10-1944-83F5-2800B71D0C2B}">
      <dgm:prSet/>
      <dgm:spPr/>
      <dgm:t>
        <a:bodyPr/>
        <a:lstStyle/>
        <a:p>
          <a:endParaRPr lang="en-US"/>
        </a:p>
      </dgm:t>
    </dgm:pt>
    <dgm:pt modelId="{37DA09BE-E5BE-0D4F-B354-58C0195830B8}" type="sibTrans" cxnId="{D9FD04CD-FA10-1944-83F5-2800B71D0C2B}">
      <dgm:prSet/>
      <dgm:spPr/>
      <dgm:t>
        <a:bodyPr/>
        <a:lstStyle/>
        <a:p>
          <a:endParaRPr lang="en-US"/>
        </a:p>
      </dgm:t>
    </dgm:pt>
    <dgm:pt modelId="{63FB53E3-FD16-BF4E-B8F2-7B17746399F7}">
      <dgm:prSet/>
      <dgm:spPr/>
      <dgm:t>
        <a:bodyPr/>
        <a:lstStyle/>
        <a:p>
          <a:r>
            <a:rPr lang="en-US" dirty="0"/>
            <a:t>Secure:</a:t>
          </a:r>
        </a:p>
      </dgm:t>
    </dgm:pt>
    <dgm:pt modelId="{75BBBD55-68D9-0D4A-8998-7BB04E390E3A}" type="parTrans" cxnId="{5B897D82-F4A1-2F46-9EC7-6B662E4D1204}">
      <dgm:prSet/>
      <dgm:spPr/>
      <dgm:t>
        <a:bodyPr/>
        <a:lstStyle/>
        <a:p>
          <a:endParaRPr lang="en-US"/>
        </a:p>
      </dgm:t>
    </dgm:pt>
    <dgm:pt modelId="{BC71276A-B566-5A4C-BE37-F259B77C2521}" type="sibTrans" cxnId="{5B897D82-F4A1-2F46-9EC7-6B662E4D1204}">
      <dgm:prSet/>
      <dgm:spPr/>
      <dgm:t>
        <a:bodyPr/>
        <a:lstStyle/>
        <a:p>
          <a:endParaRPr lang="en-US"/>
        </a:p>
      </dgm:t>
    </dgm:pt>
    <dgm:pt modelId="{9D45D67E-5628-FF40-941C-9318E89AB6E1}">
      <dgm:prSet/>
      <dgm:spPr/>
      <dgm:t>
        <a:bodyPr/>
        <a:lstStyle/>
        <a:p>
          <a:r>
            <a:rPr lang="en-US" dirty="0"/>
            <a:t>Desire to have sex as part of committed relationships  </a:t>
          </a:r>
        </a:p>
      </dgm:t>
    </dgm:pt>
    <dgm:pt modelId="{6C752BC5-6689-4841-8CD9-175E555839BF}" type="parTrans" cxnId="{3C52A355-8202-8A4E-BA98-AFBF88FDD01D}">
      <dgm:prSet/>
      <dgm:spPr/>
      <dgm:t>
        <a:bodyPr/>
        <a:lstStyle/>
        <a:p>
          <a:endParaRPr lang="en-US"/>
        </a:p>
      </dgm:t>
    </dgm:pt>
    <dgm:pt modelId="{B7BF9FBF-54B1-694D-8D39-B6D679DFF830}" type="sibTrans" cxnId="{3C52A355-8202-8A4E-BA98-AFBF88FDD01D}">
      <dgm:prSet/>
      <dgm:spPr/>
      <dgm:t>
        <a:bodyPr/>
        <a:lstStyle/>
        <a:p>
          <a:endParaRPr lang="en-US"/>
        </a:p>
      </dgm:t>
    </dgm:pt>
    <dgm:pt modelId="{175638AB-84B6-4512-A9CA-A8BEB8E96645}">
      <dgm:prSet/>
      <dgm:spPr/>
      <dgm:t>
        <a:bodyPr/>
        <a:lstStyle/>
        <a:p>
          <a:r>
            <a:rPr lang="en-US" dirty="0"/>
            <a:t>Avoidant:</a:t>
          </a:r>
        </a:p>
      </dgm:t>
    </dgm:pt>
    <dgm:pt modelId="{A1959A6E-D4C6-466B-BDC3-82C5981262B0}" type="sibTrans" cxnId="{DF04DD77-750E-4799-841A-E5A83DB8BC4D}">
      <dgm:prSet/>
      <dgm:spPr/>
      <dgm:t>
        <a:bodyPr/>
        <a:lstStyle/>
        <a:p>
          <a:endParaRPr lang="en-US"/>
        </a:p>
      </dgm:t>
    </dgm:pt>
    <dgm:pt modelId="{52160E99-71A9-4880-9409-FF384C2C5205}" type="parTrans" cxnId="{DF04DD77-750E-4799-841A-E5A83DB8BC4D}">
      <dgm:prSet/>
      <dgm:spPr/>
      <dgm:t>
        <a:bodyPr/>
        <a:lstStyle/>
        <a:p>
          <a:endParaRPr lang="en-US"/>
        </a:p>
      </dgm:t>
    </dgm:pt>
    <dgm:pt modelId="{A7BBD652-94F5-423D-9D48-E8ABCFBB6231}">
      <dgm:prSet/>
      <dgm:spPr/>
      <dgm:t>
        <a:bodyPr/>
        <a:lstStyle/>
        <a:p>
          <a:r>
            <a:rPr lang="en-US" dirty="0"/>
            <a:t>Reluctance to discuss sex</a:t>
          </a:r>
        </a:p>
      </dgm:t>
    </dgm:pt>
    <dgm:pt modelId="{71ABAE5C-E19E-4D2D-85A3-09D46B876539}" type="sibTrans" cxnId="{B69E47EF-ED77-4909-B3F1-9254D7C089BC}">
      <dgm:prSet/>
      <dgm:spPr/>
      <dgm:t>
        <a:bodyPr/>
        <a:lstStyle/>
        <a:p>
          <a:endParaRPr lang="en-US"/>
        </a:p>
      </dgm:t>
    </dgm:pt>
    <dgm:pt modelId="{5AC28512-4A38-4A40-852D-752D05BF6F98}" type="parTrans" cxnId="{B69E47EF-ED77-4909-B3F1-9254D7C089BC}">
      <dgm:prSet/>
      <dgm:spPr/>
      <dgm:t>
        <a:bodyPr/>
        <a:lstStyle/>
        <a:p>
          <a:endParaRPr lang="en-US"/>
        </a:p>
      </dgm:t>
    </dgm:pt>
    <dgm:pt modelId="{18BE838F-0C16-4BE8-BC8C-C3B0A988A882}">
      <dgm:prSet/>
      <dgm:spPr/>
      <dgm:t>
        <a:bodyPr/>
        <a:lstStyle/>
        <a:p>
          <a:r>
            <a:rPr lang="en-US" dirty="0"/>
            <a:t>Desire to maintain personal control </a:t>
          </a:r>
          <a:r>
            <a:rPr lang="en-US"/>
            <a:t>and keep </a:t>
          </a:r>
          <a:r>
            <a:rPr lang="en-US" dirty="0"/>
            <a:t>distance in relationships </a:t>
          </a:r>
        </a:p>
      </dgm:t>
    </dgm:pt>
    <dgm:pt modelId="{D6140ACA-D566-4802-B2EF-C9E6D6180580}" type="sibTrans" cxnId="{4DCA7955-486E-4D42-B270-7F3B8AD04DBA}">
      <dgm:prSet/>
      <dgm:spPr/>
      <dgm:t>
        <a:bodyPr/>
        <a:lstStyle/>
        <a:p>
          <a:endParaRPr lang="en-US"/>
        </a:p>
      </dgm:t>
    </dgm:pt>
    <dgm:pt modelId="{E045ACEC-964B-43BC-ACE8-D4B98E7BCD82}" type="parTrans" cxnId="{4DCA7955-486E-4D42-B270-7F3B8AD04DBA}">
      <dgm:prSet/>
      <dgm:spPr/>
      <dgm:t>
        <a:bodyPr/>
        <a:lstStyle/>
        <a:p>
          <a:endParaRPr lang="en-US"/>
        </a:p>
      </dgm:t>
    </dgm:pt>
    <dgm:pt modelId="{29C5C116-E5B1-5A42-8FF2-76FA004FD557}" type="pres">
      <dgm:prSet presAssocID="{B27F7392-98F5-4A96-847A-BC4273F31664}" presName="Name0" presStyleCnt="0">
        <dgm:presLayoutVars>
          <dgm:dir/>
          <dgm:animLvl val="lvl"/>
          <dgm:resizeHandles val="exact"/>
        </dgm:presLayoutVars>
      </dgm:prSet>
      <dgm:spPr/>
    </dgm:pt>
    <dgm:pt modelId="{1426391C-B29B-2542-8CBA-44BF74EA66DC}" type="pres">
      <dgm:prSet presAssocID="{63FB53E3-FD16-BF4E-B8F2-7B17746399F7}" presName="composite" presStyleCnt="0"/>
      <dgm:spPr/>
    </dgm:pt>
    <dgm:pt modelId="{706DFFF1-B80A-DE45-B7DE-FDD9FE1DD7B9}" type="pres">
      <dgm:prSet presAssocID="{63FB53E3-FD16-BF4E-B8F2-7B17746399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917778-C93C-2141-B263-C8FE51EDC964}" type="pres">
      <dgm:prSet presAssocID="{63FB53E3-FD16-BF4E-B8F2-7B17746399F7}" presName="desTx" presStyleLbl="alignAccFollowNode1" presStyleIdx="0" presStyleCnt="3">
        <dgm:presLayoutVars>
          <dgm:bulletEnabled val="1"/>
        </dgm:presLayoutVars>
      </dgm:prSet>
      <dgm:spPr/>
    </dgm:pt>
    <dgm:pt modelId="{F73F9D65-320F-0346-A4DF-17ACE25468A8}" type="pres">
      <dgm:prSet presAssocID="{BC71276A-B566-5A4C-BE37-F259B77C2521}" presName="space" presStyleCnt="0"/>
      <dgm:spPr/>
    </dgm:pt>
    <dgm:pt modelId="{4E366CE4-F6B4-2949-8460-9F4ED33C2A9A}" type="pres">
      <dgm:prSet presAssocID="{EE9C20F8-E8D2-4812-955A-41E84497B07A}" presName="composite" presStyleCnt="0"/>
      <dgm:spPr/>
    </dgm:pt>
    <dgm:pt modelId="{6809104A-DBCA-604B-A9F0-412199CC8BB0}" type="pres">
      <dgm:prSet presAssocID="{EE9C20F8-E8D2-4812-955A-41E84497B0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F4E7B61-5800-354A-A220-1F1FF2E148BC}" type="pres">
      <dgm:prSet presAssocID="{EE9C20F8-E8D2-4812-955A-41E84497B07A}" presName="desTx" presStyleLbl="alignAccFollowNode1" presStyleIdx="1" presStyleCnt="3">
        <dgm:presLayoutVars>
          <dgm:bulletEnabled val="1"/>
        </dgm:presLayoutVars>
      </dgm:prSet>
      <dgm:spPr/>
    </dgm:pt>
    <dgm:pt modelId="{80A14684-E4AC-A543-AC93-6BF510068F53}" type="pres">
      <dgm:prSet presAssocID="{6560188E-7E50-4D44-94BC-EFBD3B0EA0A9}" presName="space" presStyleCnt="0"/>
      <dgm:spPr/>
    </dgm:pt>
    <dgm:pt modelId="{F84A632A-FE67-824E-AB78-716E233404AC}" type="pres">
      <dgm:prSet presAssocID="{175638AB-84B6-4512-A9CA-A8BEB8E96645}" presName="composite" presStyleCnt="0"/>
      <dgm:spPr/>
    </dgm:pt>
    <dgm:pt modelId="{A4060BA9-D24F-7B49-A5B7-F8421F7E366E}" type="pres">
      <dgm:prSet presAssocID="{175638AB-84B6-4512-A9CA-A8BEB8E9664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F30BEC6-825F-704C-B40E-F8E668AC1526}" type="pres">
      <dgm:prSet presAssocID="{175638AB-84B6-4512-A9CA-A8BEB8E9664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14A8E1F-F65C-264F-8F4C-B7D30AD2C8C2}" type="presOf" srcId="{63FB53E3-FD16-BF4E-B8F2-7B17746399F7}" destId="{706DFFF1-B80A-DE45-B7DE-FDD9FE1DD7B9}" srcOrd="0" destOrd="0" presId="urn:microsoft.com/office/officeart/2005/8/layout/hList1"/>
    <dgm:cxn modelId="{F9909A3D-E65F-9546-B90F-83FFDCA8C062}" type="presOf" srcId="{210855A2-0046-3F4B-A7D0-785DDCF6CB14}" destId="{9F4E7B61-5800-354A-A220-1F1FF2E148BC}" srcOrd="0" destOrd="1" presId="urn:microsoft.com/office/officeart/2005/8/layout/hList1"/>
    <dgm:cxn modelId="{8B20976A-E87D-524E-A16E-09F685B2C517}" type="presOf" srcId="{B27F7392-98F5-4A96-847A-BC4273F31664}" destId="{29C5C116-E5B1-5A42-8FF2-76FA004FD557}" srcOrd="0" destOrd="0" presId="urn:microsoft.com/office/officeart/2005/8/layout/hList1"/>
    <dgm:cxn modelId="{4DCA7955-486E-4D42-B270-7F3B8AD04DBA}" srcId="{175638AB-84B6-4512-A9CA-A8BEB8E96645}" destId="{18BE838F-0C16-4BE8-BC8C-C3B0A988A882}" srcOrd="0" destOrd="0" parTransId="{E045ACEC-964B-43BC-ACE8-D4B98E7BCD82}" sibTransId="{D6140ACA-D566-4802-B2EF-C9E6D6180580}"/>
    <dgm:cxn modelId="{3C52A355-8202-8A4E-BA98-AFBF88FDD01D}" srcId="{63FB53E3-FD16-BF4E-B8F2-7B17746399F7}" destId="{9D45D67E-5628-FF40-941C-9318E89AB6E1}" srcOrd="0" destOrd="0" parTransId="{6C752BC5-6689-4841-8CD9-175E555839BF}" sibTransId="{B7BF9FBF-54B1-694D-8D39-B6D679DFF830}"/>
    <dgm:cxn modelId="{72CBC976-4A1E-3C45-A71E-FB589A44DFBF}" type="presOf" srcId="{18BE838F-0C16-4BE8-BC8C-C3B0A988A882}" destId="{9F30BEC6-825F-704C-B40E-F8E668AC1526}" srcOrd="0" destOrd="0" presId="urn:microsoft.com/office/officeart/2005/8/layout/hList1"/>
    <dgm:cxn modelId="{DF04DD77-750E-4799-841A-E5A83DB8BC4D}" srcId="{B27F7392-98F5-4A96-847A-BC4273F31664}" destId="{175638AB-84B6-4512-A9CA-A8BEB8E96645}" srcOrd="2" destOrd="0" parTransId="{52160E99-71A9-4880-9409-FF384C2C5205}" sibTransId="{A1959A6E-D4C6-466B-BDC3-82C5981262B0}"/>
    <dgm:cxn modelId="{5B897D82-F4A1-2F46-9EC7-6B662E4D1204}" srcId="{B27F7392-98F5-4A96-847A-BC4273F31664}" destId="{63FB53E3-FD16-BF4E-B8F2-7B17746399F7}" srcOrd="0" destOrd="0" parTransId="{75BBBD55-68D9-0D4A-8998-7BB04E390E3A}" sibTransId="{BC71276A-B566-5A4C-BE37-F259B77C2521}"/>
    <dgm:cxn modelId="{9CF1009B-FC6B-9F43-ABDC-87482C9BF2C5}" type="presOf" srcId="{9D45D67E-5628-FF40-941C-9318E89AB6E1}" destId="{6D917778-C93C-2141-B263-C8FE51EDC964}" srcOrd="0" destOrd="0" presId="urn:microsoft.com/office/officeart/2005/8/layout/hList1"/>
    <dgm:cxn modelId="{D4FFC9B3-ED2D-5947-82DD-E3BE7B770EFC}" type="presOf" srcId="{175638AB-84B6-4512-A9CA-A8BEB8E96645}" destId="{A4060BA9-D24F-7B49-A5B7-F8421F7E366E}" srcOrd="0" destOrd="0" presId="urn:microsoft.com/office/officeart/2005/8/layout/hList1"/>
    <dgm:cxn modelId="{1A6469C3-EB42-CC45-B907-42E0417D8422}" type="presOf" srcId="{25129004-0C3D-4A6F-B3E5-11006C1F8AEA}" destId="{9F4E7B61-5800-354A-A220-1F1FF2E148BC}" srcOrd="0" destOrd="0" presId="urn:microsoft.com/office/officeart/2005/8/layout/hList1"/>
    <dgm:cxn modelId="{DD8457CC-AFC5-46CB-9059-97AF46B6C2B0}" srcId="{B27F7392-98F5-4A96-847A-BC4273F31664}" destId="{EE9C20F8-E8D2-4812-955A-41E84497B07A}" srcOrd="1" destOrd="0" parTransId="{8B81D578-8E42-42EE-86EF-DBA10470A7E4}" sibTransId="{6560188E-7E50-4D44-94BC-EFBD3B0EA0A9}"/>
    <dgm:cxn modelId="{D9FD04CD-FA10-1944-83F5-2800B71D0C2B}" srcId="{EE9C20F8-E8D2-4812-955A-41E84497B07A}" destId="{210855A2-0046-3F4B-A7D0-785DDCF6CB14}" srcOrd="1" destOrd="0" parTransId="{D9E7B93B-6192-8C4F-AB60-B5E0884E421C}" sibTransId="{37DA09BE-E5BE-0D4F-B354-58C0195830B8}"/>
    <dgm:cxn modelId="{52486AE0-301F-6D48-95C8-BC85DD052118}" type="presOf" srcId="{A7BBD652-94F5-423D-9D48-E8ABCFBB6231}" destId="{9F30BEC6-825F-704C-B40E-F8E668AC1526}" srcOrd="0" destOrd="1" presId="urn:microsoft.com/office/officeart/2005/8/layout/hList1"/>
    <dgm:cxn modelId="{EB7DB9E2-6D77-CA4E-A7DE-307A6560D696}" type="presOf" srcId="{EE9C20F8-E8D2-4812-955A-41E84497B07A}" destId="{6809104A-DBCA-604B-A9F0-412199CC8BB0}" srcOrd="0" destOrd="0" presId="urn:microsoft.com/office/officeart/2005/8/layout/hList1"/>
    <dgm:cxn modelId="{4333D0E6-9A9A-4A01-A18D-D4C68D8E947E}" srcId="{EE9C20F8-E8D2-4812-955A-41E84497B07A}" destId="{25129004-0C3D-4A6F-B3E5-11006C1F8AEA}" srcOrd="0" destOrd="0" parTransId="{651A28CB-FC2F-41FB-9455-337C08E89F7F}" sibTransId="{D1557CF5-7A84-4C52-9640-58C1446E7CFC}"/>
    <dgm:cxn modelId="{B69E47EF-ED77-4909-B3F1-9254D7C089BC}" srcId="{175638AB-84B6-4512-A9CA-A8BEB8E96645}" destId="{A7BBD652-94F5-423D-9D48-E8ABCFBB6231}" srcOrd="1" destOrd="0" parTransId="{5AC28512-4A38-4A40-852D-752D05BF6F98}" sibTransId="{71ABAE5C-E19E-4D2D-85A3-09D46B876539}"/>
    <dgm:cxn modelId="{9726DA42-B2CE-BF4E-8316-9417DBACF522}" type="presParOf" srcId="{29C5C116-E5B1-5A42-8FF2-76FA004FD557}" destId="{1426391C-B29B-2542-8CBA-44BF74EA66DC}" srcOrd="0" destOrd="0" presId="urn:microsoft.com/office/officeart/2005/8/layout/hList1"/>
    <dgm:cxn modelId="{0B5BAF8E-AF6E-EB4A-A194-1E6364FE45DA}" type="presParOf" srcId="{1426391C-B29B-2542-8CBA-44BF74EA66DC}" destId="{706DFFF1-B80A-DE45-B7DE-FDD9FE1DD7B9}" srcOrd="0" destOrd="0" presId="urn:microsoft.com/office/officeart/2005/8/layout/hList1"/>
    <dgm:cxn modelId="{528E1CFD-944F-E14C-A411-711B2E7E2F5F}" type="presParOf" srcId="{1426391C-B29B-2542-8CBA-44BF74EA66DC}" destId="{6D917778-C93C-2141-B263-C8FE51EDC964}" srcOrd="1" destOrd="0" presId="urn:microsoft.com/office/officeart/2005/8/layout/hList1"/>
    <dgm:cxn modelId="{0E514A64-9F27-3142-B81C-6598967184FE}" type="presParOf" srcId="{29C5C116-E5B1-5A42-8FF2-76FA004FD557}" destId="{F73F9D65-320F-0346-A4DF-17ACE25468A8}" srcOrd="1" destOrd="0" presId="urn:microsoft.com/office/officeart/2005/8/layout/hList1"/>
    <dgm:cxn modelId="{C1207174-0009-404C-9AD3-72C4DE2CBD4C}" type="presParOf" srcId="{29C5C116-E5B1-5A42-8FF2-76FA004FD557}" destId="{4E366CE4-F6B4-2949-8460-9F4ED33C2A9A}" srcOrd="2" destOrd="0" presId="urn:microsoft.com/office/officeart/2005/8/layout/hList1"/>
    <dgm:cxn modelId="{D76A9F4D-982B-1C4E-AAAD-32D83F5B6F73}" type="presParOf" srcId="{4E366CE4-F6B4-2949-8460-9F4ED33C2A9A}" destId="{6809104A-DBCA-604B-A9F0-412199CC8BB0}" srcOrd="0" destOrd="0" presId="urn:microsoft.com/office/officeart/2005/8/layout/hList1"/>
    <dgm:cxn modelId="{77FDBE76-601B-9049-BCA8-05F196C2A7F5}" type="presParOf" srcId="{4E366CE4-F6B4-2949-8460-9F4ED33C2A9A}" destId="{9F4E7B61-5800-354A-A220-1F1FF2E148BC}" srcOrd="1" destOrd="0" presId="urn:microsoft.com/office/officeart/2005/8/layout/hList1"/>
    <dgm:cxn modelId="{731BA20F-012A-B943-BB77-B7C69412F4DC}" type="presParOf" srcId="{29C5C116-E5B1-5A42-8FF2-76FA004FD557}" destId="{80A14684-E4AC-A543-AC93-6BF510068F53}" srcOrd="3" destOrd="0" presId="urn:microsoft.com/office/officeart/2005/8/layout/hList1"/>
    <dgm:cxn modelId="{20772BAF-4397-6241-AB51-87435F1B03C1}" type="presParOf" srcId="{29C5C116-E5B1-5A42-8FF2-76FA004FD557}" destId="{F84A632A-FE67-824E-AB78-716E233404AC}" srcOrd="4" destOrd="0" presId="urn:microsoft.com/office/officeart/2005/8/layout/hList1"/>
    <dgm:cxn modelId="{2F2218E0-A5E2-7546-A72F-0B2DABDC1799}" type="presParOf" srcId="{F84A632A-FE67-824E-AB78-716E233404AC}" destId="{A4060BA9-D24F-7B49-A5B7-F8421F7E366E}" srcOrd="0" destOrd="0" presId="urn:microsoft.com/office/officeart/2005/8/layout/hList1"/>
    <dgm:cxn modelId="{6260FC1B-3AC0-B14C-8110-C30C1E80ECA3}" type="presParOf" srcId="{F84A632A-FE67-824E-AB78-716E233404AC}" destId="{9F30BEC6-825F-704C-B40E-F8E668AC15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2B123C-F33D-4007-BBAB-F984D5FB5A4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811CE5-08D7-4186-85D3-F3F00E355247}">
      <dgm:prSet/>
      <dgm:spPr/>
      <dgm:t>
        <a:bodyPr/>
        <a:lstStyle/>
        <a:p>
          <a:r>
            <a:rPr lang="en-US"/>
            <a:t>Sexual aggression</a:t>
          </a:r>
        </a:p>
      </dgm:t>
    </dgm:pt>
    <dgm:pt modelId="{8FB916FA-E320-4C11-940E-8674EFFB8948}" type="parTrans" cxnId="{C9B8F8F0-BF13-4849-A0DC-7E4F0486FCEC}">
      <dgm:prSet/>
      <dgm:spPr/>
      <dgm:t>
        <a:bodyPr/>
        <a:lstStyle/>
        <a:p>
          <a:endParaRPr lang="en-US"/>
        </a:p>
      </dgm:t>
    </dgm:pt>
    <dgm:pt modelId="{6BAB8376-4FBD-4E6F-B20C-958F45369361}" type="sibTrans" cxnId="{C9B8F8F0-BF13-4849-A0DC-7E4F0486FCEC}">
      <dgm:prSet/>
      <dgm:spPr/>
      <dgm:t>
        <a:bodyPr/>
        <a:lstStyle/>
        <a:p>
          <a:endParaRPr lang="en-US"/>
        </a:p>
      </dgm:t>
    </dgm:pt>
    <dgm:pt modelId="{15BF23CD-4ED3-4493-9FD6-9DAE4D5D5BFD}">
      <dgm:prSet/>
      <dgm:spPr/>
      <dgm:t>
        <a:bodyPr/>
        <a:lstStyle/>
        <a:p>
          <a:r>
            <a:rPr lang="en-US" dirty="0"/>
            <a:t>Validates measure as a predictor of sexual coercion</a:t>
          </a:r>
        </a:p>
      </dgm:t>
    </dgm:pt>
    <dgm:pt modelId="{A375317C-8F65-446D-AEE4-2E659DC81914}" type="parTrans" cxnId="{9A78B3D2-666E-4D7A-B46B-415C6926157A}">
      <dgm:prSet/>
      <dgm:spPr/>
      <dgm:t>
        <a:bodyPr/>
        <a:lstStyle/>
        <a:p>
          <a:endParaRPr lang="en-US"/>
        </a:p>
      </dgm:t>
    </dgm:pt>
    <dgm:pt modelId="{E111A811-35BF-4B62-B146-4D2024119C91}" type="sibTrans" cxnId="{9A78B3D2-666E-4D7A-B46B-415C6926157A}">
      <dgm:prSet/>
      <dgm:spPr/>
      <dgm:t>
        <a:bodyPr/>
        <a:lstStyle/>
        <a:p>
          <a:endParaRPr lang="en-US"/>
        </a:p>
      </dgm:t>
    </dgm:pt>
    <dgm:pt modelId="{111838F5-F700-4813-8686-154ACC3E8D79}">
      <dgm:prSet/>
      <dgm:spPr/>
      <dgm:t>
        <a:bodyPr/>
        <a:lstStyle/>
        <a:p>
          <a:r>
            <a:rPr lang="en-US"/>
            <a:t>Psychological aggression</a:t>
          </a:r>
        </a:p>
      </dgm:t>
    </dgm:pt>
    <dgm:pt modelId="{41BA2072-8ADE-4F46-AA63-D5A8F2FFA7DF}" type="parTrans" cxnId="{3CDC8771-4D09-4D79-8AE6-135D32B824A2}">
      <dgm:prSet/>
      <dgm:spPr/>
      <dgm:t>
        <a:bodyPr/>
        <a:lstStyle/>
        <a:p>
          <a:endParaRPr lang="en-US"/>
        </a:p>
      </dgm:t>
    </dgm:pt>
    <dgm:pt modelId="{6C3DAF8F-DCA7-4D87-936B-910AE2A77D0B}" type="sibTrans" cxnId="{3CDC8771-4D09-4D79-8AE6-135D32B824A2}">
      <dgm:prSet/>
      <dgm:spPr/>
      <dgm:t>
        <a:bodyPr/>
        <a:lstStyle/>
        <a:p>
          <a:endParaRPr lang="en-US"/>
        </a:p>
      </dgm:t>
    </dgm:pt>
    <dgm:pt modelId="{60DEAC96-0EA2-4A1D-917B-C493B9A17915}">
      <dgm:prSet/>
      <dgm:spPr/>
      <dgm:t>
        <a:bodyPr/>
        <a:lstStyle/>
        <a:p>
          <a:r>
            <a:rPr lang="en-US" dirty="0"/>
            <a:t>Broader attempts of control</a:t>
          </a:r>
        </a:p>
      </dgm:t>
    </dgm:pt>
    <dgm:pt modelId="{C389B42B-7BF4-4415-A756-ACFBE5741914}" type="parTrans" cxnId="{162CD44C-74E0-40AF-8B17-1FF38B7570B2}">
      <dgm:prSet/>
      <dgm:spPr/>
      <dgm:t>
        <a:bodyPr/>
        <a:lstStyle/>
        <a:p>
          <a:endParaRPr lang="en-US"/>
        </a:p>
      </dgm:t>
    </dgm:pt>
    <dgm:pt modelId="{A3511A66-47A2-449F-9A34-70E9AFC7CE59}" type="sibTrans" cxnId="{162CD44C-74E0-40AF-8B17-1FF38B7570B2}">
      <dgm:prSet/>
      <dgm:spPr/>
      <dgm:t>
        <a:bodyPr/>
        <a:lstStyle/>
        <a:p>
          <a:endParaRPr lang="en-US"/>
        </a:p>
      </dgm:t>
    </dgm:pt>
    <dgm:pt modelId="{EA8ADA68-5547-4F81-A902-0744F5E123F4}">
      <dgm:prSet/>
      <dgm:spPr/>
      <dgm:t>
        <a:bodyPr/>
        <a:lstStyle/>
        <a:p>
          <a:r>
            <a:rPr lang="en-US" dirty="0"/>
            <a:t>Autonomy and relatedness undermining</a:t>
          </a:r>
        </a:p>
      </dgm:t>
    </dgm:pt>
    <dgm:pt modelId="{CD6EE3D5-99BB-4DA6-9002-DB149836A50F}" type="parTrans" cxnId="{1664FA48-9A5B-483F-BBD0-06559A43FD80}">
      <dgm:prSet/>
      <dgm:spPr/>
      <dgm:t>
        <a:bodyPr/>
        <a:lstStyle/>
        <a:p>
          <a:endParaRPr lang="en-US"/>
        </a:p>
      </dgm:t>
    </dgm:pt>
    <dgm:pt modelId="{D4CD8F99-AC8F-4BDF-AA44-4229D3F66956}" type="sibTrans" cxnId="{1664FA48-9A5B-483F-BBD0-06559A43FD80}">
      <dgm:prSet/>
      <dgm:spPr/>
      <dgm:t>
        <a:bodyPr/>
        <a:lstStyle/>
        <a:p>
          <a:endParaRPr lang="en-US"/>
        </a:p>
      </dgm:t>
    </dgm:pt>
    <dgm:pt modelId="{0B8672C3-654A-47A5-8437-9D43953773FD}">
      <dgm:prSet/>
      <dgm:spPr/>
      <dgm:t>
        <a:bodyPr/>
        <a:lstStyle/>
        <a:p>
          <a:r>
            <a:rPr lang="en-US" dirty="0"/>
            <a:t>Applied measure of attachment in relationships</a:t>
          </a:r>
        </a:p>
      </dgm:t>
    </dgm:pt>
    <dgm:pt modelId="{F6AD999D-67B4-45F3-B887-78B33E62B646}" type="parTrans" cxnId="{49CA43F3-2699-4CDC-917A-E54AB69D70CC}">
      <dgm:prSet/>
      <dgm:spPr/>
      <dgm:t>
        <a:bodyPr/>
        <a:lstStyle/>
        <a:p>
          <a:endParaRPr lang="en-US"/>
        </a:p>
      </dgm:t>
    </dgm:pt>
    <dgm:pt modelId="{2BBB088D-0E18-4385-AAF6-4D64CDB1966B}" type="sibTrans" cxnId="{49CA43F3-2699-4CDC-917A-E54AB69D70CC}">
      <dgm:prSet/>
      <dgm:spPr/>
      <dgm:t>
        <a:bodyPr/>
        <a:lstStyle/>
        <a:p>
          <a:endParaRPr lang="en-US"/>
        </a:p>
      </dgm:t>
    </dgm:pt>
    <dgm:pt modelId="{E8CBEA26-C658-9245-A162-A808398D1D70}" type="pres">
      <dgm:prSet presAssocID="{962B123C-F33D-4007-BBAB-F984D5FB5A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1950A0-5632-004D-AB89-0E5BCE580D67}" type="pres">
      <dgm:prSet presAssocID="{05811CE5-08D7-4186-85D3-F3F00E355247}" presName="root" presStyleCnt="0"/>
      <dgm:spPr/>
    </dgm:pt>
    <dgm:pt modelId="{D786FB85-CD32-7942-9F8A-8BBCD4A4F106}" type="pres">
      <dgm:prSet presAssocID="{05811CE5-08D7-4186-85D3-F3F00E355247}" presName="rootComposite" presStyleCnt="0"/>
      <dgm:spPr/>
    </dgm:pt>
    <dgm:pt modelId="{D6513E69-209E-A44E-A1BD-A2C128DBB787}" type="pres">
      <dgm:prSet presAssocID="{05811CE5-08D7-4186-85D3-F3F00E355247}" presName="rootText" presStyleLbl="node1" presStyleIdx="0" presStyleCnt="3"/>
      <dgm:spPr/>
    </dgm:pt>
    <dgm:pt modelId="{318B78F1-DF49-FB41-980A-1B1844370EEC}" type="pres">
      <dgm:prSet presAssocID="{05811CE5-08D7-4186-85D3-F3F00E355247}" presName="rootConnector" presStyleLbl="node1" presStyleIdx="0" presStyleCnt="3"/>
      <dgm:spPr/>
    </dgm:pt>
    <dgm:pt modelId="{0297E9D1-A7BA-E640-9EDF-C1EDEE651817}" type="pres">
      <dgm:prSet presAssocID="{05811CE5-08D7-4186-85D3-F3F00E355247}" presName="childShape" presStyleCnt="0"/>
      <dgm:spPr/>
    </dgm:pt>
    <dgm:pt modelId="{05872357-696E-0349-8F40-1F39852C89D5}" type="pres">
      <dgm:prSet presAssocID="{A375317C-8F65-446D-AEE4-2E659DC81914}" presName="Name13" presStyleLbl="parChTrans1D2" presStyleIdx="0" presStyleCnt="3"/>
      <dgm:spPr/>
    </dgm:pt>
    <dgm:pt modelId="{6D6A7ED5-D3A8-C04F-A82A-DB7C8952A9EF}" type="pres">
      <dgm:prSet presAssocID="{15BF23CD-4ED3-4493-9FD6-9DAE4D5D5BFD}" presName="childText" presStyleLbl="bgAcc1" presStyleIdx="0" presStyleCnt="3">
        <dgm:presLayoutVars>
          <dgm:bulletEnabled val="1"/>
        </dgm:presLayoutVars>
      </dgm:prSet>
      <dgm:spPr/>
    </dgm:pt>
    <dgm:pt modelId="{F12EBF87-AC1B-E94E-80D0-1AF78C7FFC42}" type="pres">
      <dgm:prSet presAssocID="{111838F5-F700-4813-8686-154ACC3E8D79}" presName="root" presStyleCnt="0"/>
      <dgm:spPr/>
    </dgm:pt>
    <dgm:pt modelId="{586E3B6D-0C70-9845-9315-EC2A5CC16C82}" type="pres">
      <dgm:prSet presAssocID="{111838F5-F700-4813-8686-154ACC3E8D79}" presName="rootComposite" presStyleCnt="0"/>
      <dgm:spPr/>
    </dgm:pt>
    <dgm:pt modelId="{639CA3FC-C108-EE43-BCD8-5F974D1BD87C}" type="pres">
      <dgm:prSet presAssocID="{111838F5-F700-4813-8686-154ACC3E8D79}" presName="rootText" presStyleLbl="node1" presStyleIdx="1" presStyleCnt="3"/>
      <dgm:spPr/>
    </dgm:pt>
    <dgm:pt modelId="{84914B77-1C5E-4C4E-96D4-E8422DFEA372}" type="pres">
      <dgm:prSet presAssocID="{111838F5-F700-4813-8686-154ACC3E8D79}" presName="rootConnector" presStyleLbl="node1" presStyleIdx="1" presStyleCnt="3"/>
      <dgm:spPr/>
    </dgm:pt>
    <dgm:pt modelId="{BFA8DA13-0AC4-6A4F-8CA5-8EA9B2C46960}" type="pres">
      <dgm:prSet presAssocID="{111838F5-F700-4813-8686-154ACC3E8D79}" presName="childShape" presStyleCnt="0"/>
      <dgm:spPr/>
    </dgm:pt>
    <dgm:pt modelId="{2F8F2564-FF2C-8944-B399-15D6CE7783B6}" type="pres">
      <dgm:prSet presAssocID="{C389B42B-7BF4-4415-A756-ACFBE5741914}" presName="Name13" presStyleLbl="parChTrans1D2" presStyleIdx="1" presStyleCnt="3"/>
      <dgm:spPr/>
    </dgm:pt>
    <dgm:pt modelId="{63403415-4D3D-6A40-A0DA-DF8F3DC2122D}" type="pres">
      <dgm:prSet presAssocID="{60DEAC96-0EA2-4A1D-917B-C493B9A17915}" presName="childText" presStyleLbl="bgAcc1" presStyleIdx="1" presStyleCnt="3">
        <dgm:presLayoutVars>
          <dgm:bulletEnabled val="1"/>
        </dgm:presLayoutVars>
      </dgm:prSet>
      <dgm:spPr/>
    </dgm:pt>
    <dgm:pt modelId="{F7F1A315-E15D-0246-AE47-5A7399604553}" type="pres">
      <dgm:prSet presAssocID="{EA8ADA68-5547-4F81-A902-0744F5E123F4}" presName="root" presStyleCnt="0"/>
      <dgm:spPr/>
    </dgm:pt>
    <dgm:pt modelId="{C32D8F5F-B29E-8F48-9A2A-40A15A18C997}" type="pres">
      <dgm:prSet presAssocID="{EA8ADA68-5547-4F81-A902-0744F5E123F4}" presName="rootComposite" presStyleCnt="0"/>
      <dgm:spPr/>
    </dgm:pt>
    <dgm:pt modelId="{5051C3DA-E31A-5345-83B7-721227CB15E8}" type="pres">
      <dgm:prSet presAssocID="{EA8ADA68-5547-4F81-A902-0744F5E123F4}" presName="rootText" presStyleLbl="node1" presStyleIdx="2" presStyleCnt="3"/>
      <dgm:spPr/>
    </dgm:pt>
    <dgm:pt modelId="{D903B3F3-600F-C34C-B2D0-352ED3223A56}" type="pres">
      <dgm:prSet presAssocID="{EA8ADA68-5547-4F81-A902-0744F5E123F4}" presName="rootConnector" presStyleLbl="node1" presStyleIdx="2" presStyleCnt="3"/>
      <dgm:spPr/>
    </dgm:pt>
    <dgm:pt modelId="{893F4AB5-8315-5F47-BD4C-6B86695EEF9B}" type="pres">
      <dgm:prSet presAssocID="{EA8ADA68-5547-4F81-A902-0744F5E123F4}" presName="childShape" presStyleCnt="0"/>
      <dgm:spPr/>
    </dgm:pt>
    <dgm:pt modelId="{8C11FA4A-27C6-7540-B4F2-4B1F7EC4C00B}" type="pres">
      <dgm:prSet presAssocID="{F6AD999D-67B4-45F3-B887-78B33E62B646}" presName="Name13" presStyleLbl="parChTrans1D2" presStyleIdx="2" presStyleCnt="3"/>
      <dgm:spPr/>
    </dgm:pt>
    <dgm:pt modelId="{FB59EC76-A4A7-1744-AF0D-33C92ABE41F6}" type="pres">
      <dgm:prSet presAssocID="{0B8672C3-654A-47A5-8437-9D43953773F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0812107-B885-3543-868A-E2076D833141}" type="presOf" srcId="{C389B42B-7BF4-4415-A756-ACFBE5741914}" destId="{2F8F2564-FF2C-8944-B399-15D6CE7783B6}" srcOrd="0" destOrd="0" presId="urn:microsoft.com/office/officeart/2005/8/layout/hierarchy3"/>
    <dgm:cxn modelId="{BC9FAF1F-EF9E-4846-A64B-CDD6C2B904B5}" type="presOf" srcId="{60DEAC96-0EA2-4A1D-917B-C493B9A17915}" destId="{63403415-4D3D-6A40-A0DA-DF8F3DC2122D}" srcOrd="0" destOrd="0" presId="urn:microsoft.com/office/officeart/2005/8/layout/hierarchy3"/>
    <dgm:cxn modelId="{12F02B23-0117-0B40-B3EE-A865E3752B40}" type="presOf" srcId="{EA8ADA68-5547-4F81-A902-0744F5E123F4}" destId="{D903B3F3-600F-C34C-B2D0-352ED3223A56}" srcOrd="1" destOrd="0" presId="urn:microsoft.com/office/officeart/2005/8/layout/hierarchy3"/>
    <dgm:cxn modelId="{0AC3D42E-220C-E942-9198-121CD198FBE4}" type="presOf" srcId="{111838F5-F700-4813-8686-154ACC3E8D79}" destId="{84914B77-1C5E-4C4E-96D4-E8422DFEA372}" srcOrd="1" destOrd="0" presId="urn:microsoft.com/office/officeart/2005/8/layout/hierarchy3"/>
    <dgm:cxn modelId="{EC2E765B-C7FC-1A4A-838E-531326B1103F}" type="presOf" srcId="{0B8672C3-654A-47A5-8437-9D43953773FD}" destId="{FB59EC76-A4A7-1744-AF0D-33C92ABE41F6}" srcOrd="0" destOrd="0" presId="urn:microsoft.com/office/officeart/2005/8/layout/hierarchy3"/>
    <dgm:cxn modelId="{6B7A095D-896D-B24A-9D7C-B6D534E60563}" type="presOf" srcId="{05811CE5-08D7-4186-85D3-F3F00E355247}" destId="{318B78F1-DF49-FB41-980A-1B1844370EEC}" srcOrd="1" destOrd="0" presId="urn:microsoft.com/office/officeart/2005/8/layout/hierarchy3"/>
    <dgm:cxn modelId="{1664FA48-9A5B-483F-BBD0-06559A43FD80}" srcId="{962B123C-F33D-4007-BBAB-F984D5FB5A4F}" destId="{EA8ADA68-5547-4F81-A902-0744F5E123F4}" srcOrd="2" destOrd="0" parTransId="{CD6EE3D5-99BB-4DA6-9002-DB149836A50F}" sibTransId="{D4CD8F99-AC8F-4BDF-AA44-4229D3F66956}"/>
    <dgm:cxn modelId="{847F144C-A09C-E249-9DB3-D35305FA7DAD}" type="presOf" srcId="{15BF23CD-4ED3-4493-9FD6-9DAE4D5D5BFD}" destId="{6D6A7ED5-D3A8-C04F-A82A-DB7C8952A9EF}" srcOrd="0" destOrd="0" presId="urn:microsoft.com/office/officeart/2005/8/layout/hierarchy3"/>
    <dgm:cxn modelId="{162CD44C-74E0-40AF-8B17-1FF38B7570B2}" srcId="{111838F5-F700-4813-8686-154ACC3E8D79}" destId="{60DEAC96-0EA2-4A1D-917B-C493B9A17915}" srcOrd="0" destOrd="0" parTransId="{C389B42B-7BF4-4415-A756-ACFBE5741914}" sibTransId="{A3511A66-47A2-449F-9A34-70E9AFC7CE59}"/>
    <dgm:cxn modelId="{3CDC8771-4D09-4D79-8AE6-135D32B824A2}" srcId="{962B123C-F33D-4007-BBAB-F984D5FB5A4F}" destId="{111838F5-F700-4813-8686-154ACC3E8D79}" srcOrd="1" destOrd="0" parTransId="{41BA2072-8ADE-4F46-AA63-D5A8F2FFA7DF}" sibTransId="{6C3DAF8F-DCA7-4D87-936B-910AE2A77D0B}"/>
    <dgm:cxn modelId="{A8876D52-365A-3046-A2C7-17EF98A24664}" type="presOf" srcId="{05811CE5-08D7-4186-85D3-F3F00E355247}" destId="{D6513E69-209E-A44E-A1BD-A2C128DBB787}" srcOrd="0" destOrd="0" presId="urn:microsoft.com/office/officeart/2005/8/layout/hierarchy3"/>
    <dgm:cxn modelId="{D0BE5375-2214-BD4C-ABCB-7F79312DFC8B}" type="presOf" srcId="{F6AD999D-67B4-45F3-B887-78B33E62B646}" destId="{8C11FA4A-27C6-7540-B4F2-4B1F7EC4C00B}" srcOrd="0" destOrd="0" presId="urn:microsoft.com/office/officeart/2005/8/layout/hierarchy3"/>
    <dgm:cxn modelId="{48B0DA82-1A19-1E44-9D21-6B9081F003FB}" type="presOf" srcId="{962B123C-F33D-4007-BBAB-F984D5FB5A4F}" destId="{E8CBEA26-C658-9245-A162-A808398D1D70}" srcOrd="0" destOrd="0" presId="urn:microsoft.com/office/officeart/2005/8/layout/hierarchy3"/>
    <dgm:cxn modelId="{9A78B3D2-666E-4D7A-B46B-415C6926157A}" srcId="{05811CE5-08D7-4186-85D3-F3F00E355247}" destId="{15BF23CD-4ED3-4493-9FD6-9DAE4D5D5BFD}" srcOrd="0" destOrd="0" parTransId="{A375317C-8F65-446D-AEE4-2E659DC81914}" sibTransId="{E111A811-35BF-4B62-B146-4D2024119C91}"/>
    <dgm:cxn modelId="{77AF12D4-6A37-B54E-A981-5C13E0F61047}" type="presOf" srcId="{111838F5-F700-4813-8686-154ACC3E8D79}" destId="{639CA3FC-C108-EE43-BCD8-5F974D1BD87C}" srcOrd="0" destOrd="0" presId="urn:microsoft.com/office/officeart/2005/8/layout/hierarchy3"/>
    <dgm:cxn modelId="{32A8BFD5-E737-1940-AFC4-167EFECCDE71}" type="presOf" srcId="{A375317C-8F65-446D-AEE4-2E659DC81914}" destId="{05872357-696E-0349-8F40-1F39852C89D5}" srcOrd="0" destOrd="0" presId="urn:microsoft.com/office/officeart/2005/8/layout/hierarchy3"/>
    <dgm:cxn modelId="{E6DA1CDC-F39B-6346-ACC3-E05D1E09279A}" type="presOf" srcId="{EA8ADA68-5547-4F81-A902-0744F5E123F4}" destId="{5051C3DA-E31A-5345-83B7-721227CB15E8}" srcOrd="0" destOrd="0" presId="urn:microsoft.com/office/officeart/2005/8/layout/hierarchy3"/>
    <dgm:cxn modelId="{C9B8F8F0-BF13-4849-A0DC-7E4F0486FCEC}" srcId="{962B123C-F33D-4007-BBAB-F984D5FB5A4F}" destId="{05811CE5-08D7-4186-85D3-F3F00E355247}" srcOrd="0" destOrd="0" parTransId="{8FB916FA-E320-4C11-940E-8674EFFB8948}" sibTransId="{6BAB8376-4FBD-4E6F-B20C-958F45369361}"/>
    <dgm:cxn modelId="{49CA43F3-2699-4CDC-917A-E54AB69D70CC}" srcId="{EA8ADA68-5547-4F81-A902-0744F5E123F4}" destId="{0B8672C3-654A-47A5-8437-9D43953773FD}" srcOrd="0" destOrd="0" parTransId="{F6AD999D-67B4-45F3-B887-78B33E62B646}" sibTransId="{2BBB088D-0E18-4385-AAF6-4D64CDB1966B}"/>
    <dgm:cxn modelId="{5F60FF67-AE3F-334B-9D51-9310D3778F1B}" type="presParOf" srcId="{E8CBEA26-C658-9245-A162-A808398D1D70}" destId="{251950A0-5632-004D-AB89-0E5BCE580D67}" srcOrd="0" destOrd="0" presId="urn:microsoft.com/office/officeart/2005/8/layout/hierarchy3"/>
    <dgm:cxn modelId="{0E2E9AE1-3088-6B45-B74D-85B0D5069E60}" type="presParOf" srcId="{251950A0-5632-004D-AB89-0E5BCE580D67}" destId="{D786FB85-CD32-7942-9F8A-8BBCD4A4F106}" srcOrd="0" destOrd="0" presId="urn:microsoft.com/office/officeart/2005/8/layout/hierarchy3"/>
    <dgm:cxn modelId="{0AB6B7EA-7396-E34D-8584-219BC1C36AB4}" type="presParOf" srcId="{D786FB85-CD32-7942-9F8A-8BBCD4A4F106}" destId="{D6513E69-209E-A44E-A1BD-A2C128DBB787}" srcOrd="0" destOrd="0" presId="urn:microsoft.com/office/officeart/2005/8/layout/hierarchy3"/>
    <dgm:cxn modelId="{11A3F363-7F2E-FA4A-94D1-D5689D8FAB54}" type="presParOf" srcId="{D786FB85-CD32-7942-9F8A-8BBCD4A4F106}" destId="{318B78F1-DF49-FB41-980A-1B1844370EEC}" srcOrd="1" destOrd="0" presId="urn:microsoft.com/office/officeart/2005/8/layout/hierarchy3"/>
    <dgm:cxn modelId="{03C50CAC-3077-AE44-835C-51F6B228A4EF}" type="presParOf" srcId="{251950A0-5632-004D-AB89-0E5BCE580D67}" destId="{0297E9D1-A7BA-E640-9EDF-C1EDEE651817}" srcOrd="1" destOrd="0" presId="urn:microsoft.com/office/officeart/2005/8/layout/hierarchy3"/>
    <dgm:cxn modelId="{67032549-67A3-A540-AAB1-849D7DEC0602}" type="presParOf" srcId="{0297E9D1-A7BA-E640-9EDF-C1EDEE651817}" destId="{05872357-696E-0349-8F40-1F39852C89D5}" srcOrd="0" destOrd="0" presId="urn:microsoft.com/office/officeart/2005/8/layout/hierarchy3"/>
    <dgm:cxn modelId="{8B4336C9-2C1E-2146-BBBB-612721636E6C}" type="presParOf" srcId="{0297E9D1-A7BA-E640-9EDF-C1EDEE651817}" destId="{6D6A7ED5-D3A8-C04F-A82A-DB7C8952A9EF}" srcOrd="1" destOrd="0" presId="urn:microsoft.com/office/officeart/2005/8/layout/hierarchy3"/>
    <dgm:cxn modelId="{96E4F3F4-0736-B745-AF9A-CBACA09A65E5}" type="presParOf" srcId="{E8CBEA26-C658-9245-A162-A808398D1D70}" destId="{F12EBF87-AC1B-E94E-80D0-1AF78C7FFC42}" srcOrd="1" destOrd="0" presId="urn:microsoft.com/office/officeart/2005/8/layout/hierarchy3"/>
    <dgm:cxn modelId="{C94A7306-5FF3-4543-AC10-432AD043AC3F}" type="presParOf" srcId="{F12EBF87-AC1B-E94E-80D0-1AF78C7FFC42}" destId="{586E3B6D-0C70-9845-9315-EC2A5CC16C82}" srcOrd="0" destOrd="0" presId="urn:microsoft.com/office/officeart/2005/8/layout/hierarchy3"/>
    <dgm:cxn modelId="{327641D0-F846-C442-AA3F-979ED80A51C6}" type="presParOf" srcId="{586E3B6D-0C70-9845-9315-EC2A5CC16C82}" destId="{639CA3FC-C108-EE43-BCD8-5F974D1BD87C}" srcOrd="0" destOrd="0" presId="urn:microsoft.com/office/officeart/2005/8/layout/hierarchy3"/>
    <dgm:cxn modelId="{38629D8C-D21C-4E41-AC9D-A311BBFF2376}" type="presParOf" srcId="{586E3B6D-0C70-9845-9315-EC2A5CC16C82}" destId="{84914B77-1C5E-4C4E-96D4-E8422DFEA372}" srcOrd="1" destOrd="0" presId="urn:microsoft.com/office/officeart/2005/8/layout/hierarchy3"/>
    <dgm:cxn modelId="{1D11E1B4-ADB2-CC46-B001-25153A707A7A}" type="presParOf" srcId="{F12EBF87-AC1B-E94E-80D0-1AF78C7FFC42}" destId="{BFA8DA13-0AC4-6A4F-8CA5-8EA9B2C46960}" srcOrd="1" destOrd="0" presId="urn:microsoft.com/office/officeart/2005/8/layout/hierarchy3"/>
    <dgm:cxn modelId="{E4FC3820-A452-E747-A8D0-40072782A9D4}" type="presParOf" srcId="{BFA8DA13-0AC4-6A4F-8CA5-8EA9B2C46960}" destId="{2F8F2564-FF2C-8944-B399-15D6CE7783B6}" srcOrd="0" destOrd="0" presId="urn:microsoft.com/office/officeart/2005/8/layout/hierarchy3"/>
    <dgm:cxn modelId="{BFD6C4FE-F9BF-4A42-A0A6-4946228250A2}" type="presParOf" srcId="{BFA8DA13-0AC4-6A4F-8CA5-8EA9B2C46960}" destId="{63403415-4D3D-6A40-A0DA-DF8F3DC2122D}" srcOrd="1" destOrd="0" presId="urn:microsoft.com/office/officeart/2005/8/layout/hierarchy3"/>
    <dgm:cxn modelId="{B5198111-B2AA-2C49-AE93-295135A41EF3}" type="presParOf" srcId="{E8CBEA26-C658-9245-A162-A808398D1D70}" destId="{F7F1A315-E15D-0246-AE47-5A7399604553}" srcOrd="2" destOrd="0" presId="urn:microsoft.com/office/officeart/2005/8/layout/hierarchy3"/>
    <dgm:cxn modelId="{23177BC7-48A8-434C-ADBD-8F3F1D4D5735}" type="presParOf" srcId="{F7F1A315-E15D-0246-AE47-5A7399604553}" destId="{C32D8F5F-B29E-8F48-9A2A-40A15A18C997}" srcOrd="0" destOrd="0" presId="urn:microsoft.com/office/officeart/2005/8/layout/hierarchy3"/>
    <dgm:cxn modelId="{8FF3BF62-70BE-0243-9602-C36ACDB55239}" type="presParOf" srcId="{C32D8F5F-B29E-8F48-9A2A-40A15A18C997}" destId="{5051C3DA-E31A-5345-83B7-721227CB15E8}" srcOrd="0" destOrd="0" presId="urn:microsoft.com/office/officeart/2005/8/layout/hierarchy3"/>
    <dgm:cxn modelId="{726D9995-1ECF-BB4E-8BD0-492BD8A9AF1A}" type="presParOf" srcId="{C32D8F5F-B29E-8F48-9A2A-40A15A18C997}" destId="{D903B3F3-600F-C34C-B2D0-352ED3223A56}" srcOrd="1" destOrd="0" presId="urn:microsoft.com/office/officeart/2005/8/layout/hierarchy3"/>
    <dgm:cxn modelId="{1756BBCF-FD64-B441-8086-792B62B5D897}" type="presParOf" srcId="{F7F1A315-E15D-0246-AE47-5A7399604553}" destId="{893F4AB5-8315-5F47-BD4C-6B86695EEF9B}" srcOrd="1" destOrd="0" presId="urn:microsoft.com/office/officeart/2005/8/layout/hierarchy3"/>
    <dgm:cxn modelId="{B7FF7838-E07A-C649-8985-BFFA8B64ED26}" type="presParOf" srcId="{893F4AB5-8315-5F47-BD4C-6B86695EEF9B}" destId="{8C11FA4A-27C6-7540-B4F2-4B1F7EC4C00B}" srcOrd="0" destOrd="0" presId="urn:microsoft.com/office/officeart/2005/8/layout/hierarchy3"/>
    <dgm:cxn modelId="{20C104DE-2426-A94D-960B-D58F67762384}" type="presParOf" srcId="{893F4AB5-8315-5F47-BD4C-6B86695EEF9B}" destId="{FB59EC76-A4A7-1744-AF0D-33C92ABE41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2B123C-F33D-4007-BBAB-F984D5FB5A4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811CE5-08D7-4186-85D3-F3F00E355247}">
      <dgm:prSet/>
      <dgm:spPr/>
      <dgm:t>
        <a:bodyPr/>
        <a:lstStyle/>
        <a:p>
          <a:r>
            <a:rPr lang="en-US"/>
            <a:t>Sexual aggression</a:t>
          </a:r>
        </a:p>
      </dgm:t>
    </dgm:pt>
    <dgm:pt modelId="{8FB916FA-E320-4C11-940E-8674EFFB8948}" type="parTrans" cxnId="{C9B8F8F0-BF13-4849-A0DC-7E4F0486FCEC}">
      <dgm:prSet/>
      <dgm:spPr/>
      <dgm:t>
        <a:bodyPr/>
        <a:lstStyle/>
        <a:p>
          <a:endParaRPr lang="en-US"/>
        </a:p>
      </dgm:t>
    </dgm:pt>
    <dgm:pt modelId="{6BAB8376-4FBD-4E6F-B20C-958F45369361}" type="sibTrans" cxnId="{C9B8F8F0-BF13-4849-A0DC-7E4F0486FCEC}">
      <dgm:prSet/>
      <dgm:spPr/>
      <dgm:t>
        <a:bodyPr/>
        <a:lstStyle/>
        <a:p>
          <a:endParaRPr lang="en-US"/>
        </a:p>
      </dgm:t>
    </dgm:pt>
    <dgm:pt modelId="{15BF23CD-4ED3-4493-9FD6-9DAE4D5D5BFD}">
      <dgm:prSet/>
      <dgm:spPr/>
      <dgm:t>
        <a:bodyPr/>
        <a:lstStyle/>
        <a:p>
          <a:r>
            <a:rPr lang="en-US" dirty="0"/>
            <a:t>Validates measure as a predictor of sexual coercion</a:t>
          </a:r>
        </a:p>
      </dgm:t>
    </dgm:pt>
    <dgm:pt modelId="{A375317C-8F65-446D-AEE4-2E659DC81914}" type="parTrans" cxnId="{9A78B3D2-666E-4D7A-B46B-415C6926157A}">
      <dgm:prSet/>
      <dgm:spPr/>
      <dgm:t>
        <a:bodyPr/>
        <a:lstStyle/>
        <a:p>
          <a:endParaRPr lang="en-US"/>
        </a:p>
      </dgm:t>
    </dgm:pt>
    <dgm:pt modelId="{E111A811-35BF-4B62-B146-4D2024119C91}" type="sibTrans" cxnId="{9A78B3D2-666E-4D7A-B46B-415C6926157A}">
      <dgm:prSet/>
      <dgm:spPr/>
      <dgm:t>
        <a:bodyPr/>
        <a:lstStyle/>
        <a:p>
          <a:endParaRPr lang="en-US"/>
        </a:p>
      </dgm:t>
    </dgm:pt>
    <dgm:pt modelId="{111838F5-F700-4813-8686-154ACC3E8D79}">
      <dgm:prSet/>
      <dgm:spPr/>
      <dgm:t>
        <a:bodyPr/>
        <a:lstStyle/>
        <a:p>
          <a:r>
            <a:rPr lang="en-US"/>
            <a:t>Psychological aggression</a:t>
          </a:r>
        </a:p>
      </dgm:t>
    </dgm:pt>
    <dgm:pt modelId="{41BA2072-8ADE-4F46-AA63-D5A8F2FFA7DF}" type="parTrans" cxnId="{3CDC8771-4D09-4D79-8AE6-135D32B824A2}">
      <dgm:prSet/>
      <dgm:spPr/>
      <dgm:t>
        <a:bodyPr/>
        <a:lstStyle/>
        <a:p>
          <a:endParaRPr lang="en-US"/>
        </a:p>
      </dgm:t>
    </dgm:pt>
    <dgm:pt modelId="{6C3DAF8F-DCA7-4D87-936B-910AE2A77D0B}" type="sibTrans" cxnId="{3CDC8771-4D09-4D79-8AE6-135D32B824A2}">
      <dgm:prSet/>
      <dgm:spPr/>
      <dgm:t>
        <a:bodyPr/>
        <a:lstStyle/>
        <a:p>
          <a:endParaRPr lang="en-US"/>
        </a:p>
      </dgm:t>
    </dgm:pt>
    <dgm:pt modelId="{60DEAC96-0EA2-4A1D-917B-C493B9A17915}">
      <dgm:prSet/>
      <dgm:spPr/>
      <dgm:t>
        <a:bodyPr/>
        <a:lstStyle/>
        <a:p>
          <a:r>
            <a:rPr lang="en-US" dirty="0"/>
            <a:t>Identifies SCA as indicative of broader attempts of control</a:t>
          </a:r>
        </a:p>
      </dgm:t>
    </dgm:pt>
    <dgm:pt modelId="{C389B42B-7BF4-4415-A756-ACFBE5741914}" type="parTrans" cxnId="{162CD44C-74E0-40AF-8B17-1FF38B7570B2}">
      <dgm:prSet/>
      <dgm:spPr/>
      <dgm:t>
        <a:bodyPr/>
        <a:lstStyle/>
        <a:p>
          <a:endParaRPr lang="en-US"/>
        </a:p>
      </dgm:t>
    </dgm:pt>
    <dgm:pt modelId="{A3511A66-47A2-449F-9A34-70E9AFC7CE59}" type="sibTrans" cxnId="{162CD44C-74E0-40AF-8B17-1FF38B7570B2}">
      <dgm:prSet/>
      <dgm:spPr/>
      <dgm:t>
        <a:bodyPr/>
        <a:lstStyle/>
        <a:p>
          <a:endParaRPr lang="en-US"/>
        </a:p>
      </dgm:t>
    </dgm:pt>
    <dgm:pt modelId="{EA8ADA68-5547-4F81-A902-0744F5E123F4}">
      <dgm:prSet/>
      <dgm:spPr/>
      <dgm:t>
        <a:bodyPr/>
        <a:lstStyle/>
        <a:p>
          <a:r>
            <a:rPr lang="en-US" dirty="0"/>
            <a:t>Autonomy and relatedness undermining</a:t>
          </a:r>
        </a:p>
      </dgm:t>
    </dgm:pt>
    <dgm:pt modelId="{CD6EE3D5-99BB-4DA6-9002-DB149836A50F}" type="parTrans" cxnId="{1664FA48-9A5B-483F-BBD0-06559A43FD80}">
      <dgm:prSet/>
      <dgm:spPr/>
      <dgm:t>
        <a:bodyPr/>
        <a:lstStyle/>
        <a:p>
          <a:endParaRPr lang="en-US"/>
        </a:p>
      </dgm:t>
    </dgm:pt>
    <dgm:pt modelId="{D4CD8F99-AC8F-4BDF-AA44-4229D3F66956}" type="sibTrans" cxnId="{1664FA48-9A5B-483F-BBD0-06559A43FD80}">
      <dgm:prSet/>
      <dgm:spPr/>
      <dgm:t>
        <a:bodyPr/>
        <a:lstStyle/>
        <a:p>
          <a:endParaRPr lang="en-US"/>
        </a:p>
      </dgm:t>
    </dgm:pt>
    <dgm:pt modelId="{0B8672C3-654A-47A5-8437-9D43953773FD}">
      <dgm:prSet/>
      <dgm:spPr/>
      <dgm:t>
        <a:bodyPr/>
        <a:lstStyle/>
        <a:p>
          <a:r>
            <a:rPr lang="en-US" dirty="0"/>
            <a:t>Applied measure of attachment in relationships</a:t>
          </a:r>
        </a:p>
      </dgm:t>
    </dgm:pt>
    <dgm:pt modelId="{F6AD999D-67B4-45F3-B887-78B33E62B646}" type="parTrans" cxnId="{49CA43F3-2699-4CDC-917A-E54AB69D70CC}">
      <dgm:prSet/>
      <dgm:spPr/>
      <dgm:t>
        <a:bodyPr/>
        <a:lstStyle/>
        <a:p>
          <a:endParaRPr lang="en-US"/>
        </a:p>
      </dgm:t>
    </dgm:pt>
    <dgm:pt modelId="{2BBB088D-0E18-4385-AAF6-4D64CDB1966B}" type="sibTrans" cxnId="{49CA43F3-2699-4CDC-917A-E54AB69D70CC}">
      <dgm:prSet/>
      <dgm:spPr/>
      <dgm:t>
        <a:bodyPr/>
        <a:lstStyle/>
        <a:p>
          <a:endParaRPr lang="en-US"/>
        </a:p>
      </dgm:t>
    </dgm:pt>
    <dgm:pt modelId="{E8CBEA26-C658-9245-A162-A808398D1D70}" type="pres">
      <dgm:prSet presAssocID="{962B123C-F33D-4007-BBAB-F984D5FB5A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1950A0-5632-004D-AB89-0E5BCE580D67}" type="pres">
      <dgm:prSet presAssocID="{05811CE5-08D7-4186-85D3-F3F00E355247}" presName="root" presStyleCnt="0"/>
      <dgm:spPr/>
    </dgm:pt>
    <dgm:pt modelId="{D786FB85-CD32-7942-9F8A-8BBCD4A4F106}" type="pres">
      <dgm:prSet presAssocID="{05811CE5-08D7-4186-85D3-F3F00E355247}" presName="rootComposite" presStyleCnt="0"/>
      <dgm:spPr/>
    </dgm:pt>
    <dgm:pt modelId="{D6513E69-209E-A44E-A1BD-A2C128DBB787}" type="pres">
      <dgm:prSet presAssocID="{05811CE5-08D7-4186-85D3-F3F00E355247}" presName="rootText" presStyleLbl="node1" presStyleIdx="0" presStyleCnt="3"/>
      <dgm:spPr/>
    </dgm:pt>
    <dgm:pt modelId="{318B78F1-DF49-FB41-980A-1B1844370EEC}" type="pres">
      <dgm:prSet presAssocID="{05811CE5-08D7-4186-85D3-F3F00E355247}" presName="rootConnector" presStyleLbl="node1" presStyleIdx="0" presStyleCnt="3"/>
      <dgm:spPr/>
    </dgm:pt>
    <dgm:pt modelId="{0297E9D1-A7BA-E640-9EDF-C1EDEE651817}" type="pres">
      <dgm:prSet presAssocID="{05811CE5-08D7-4186-85D3-F3F00E355247}" presName="childShape" presStyleCnt="0"/>
      <dgm:spPr/>
    </dgm:pt>
    <dgm:pt modelId="{05872357-696E-0349-8F40-1F39852C89D5}" type="pres">
      <dgm:prSet presAssocID="{A375317C-8F65-446D-AEE4-2E659DC81914}" presName="Name13" presStyleLbl="parChTrans1D2" presStyleIdx="0" presStyleCnt="3"/>
      <dgm:spPr/>
    </dgm:pt>
    <dgm:pt modelId="{6D6A7ED5-D3A8-C04F-A82A-DB7C8952A9EF}" type="pres">
      <dgm:prSet presAssocID="{15BF23CD-4ED3-4493-9FD6-9DAE4D5D5BFD}" presName="childText" presStyleLbl="bgAcc1" presStyleIdx="0" presStyleCnt="3">
        <dgm:presLayoutVars>
          <dgm:bulletEnabled val="1"/>
        </dgm:presLayoutVars>
      </dgm:prSet>
      <dgm:spPr/>
    </dgm:pt>
    <dgm:pt modelId="{F12EBF87-AC1B-E94E-80D0-1AF78C7FFC42}" type="pres">
      <dgm:prSet presAssocID="{111838F5-F700-4813-8686-154ACC3E8D79}" presName="root" presStyleCnt="0"/>
      <dgm:spPr/>
    </dgm:pt>
    <dgm:pt modelId="{586E3B6D-0C70-9845-9315-EC2A5CC16C82}" type="pres">
      <dgm:prSet presAssocID="{111838F5-F700-4813-8686-154ACC3E8D79}" presName="rootComposite" presStyleCnt="0"/>
      <dgm:spPr/>
    </dgm:pt>
    <dgm:pt modelId="{639CA3FC-C108-EE43-BCD8-5F974D1BD87C}" type="pres">
      <dgm:prSet presAssocID="{111838F5-F700-4813-8686-154ACC3E8D79}" presName="rootText" presStyleLbl="node1" presStyleIdx="1" presStyleCnt="3"/>
      <dgm:spPr/>
    </dgm:pt>
    <dgm:pt modelId="{84914B77-1C5E-4C4E-96D4-E8422DFEA372}" type="pres">
      <dgm:prSet presAssocID="{111838F5-F700-4813-8686-154ACC3E8D79}" presName="rootConnector" presStyleLbl="node1" presStyleIdx="1" presStyleCnt="3"/>
      <dgm:spPr/>
    </dgm:pt>
    <dgm:pt modelId="{BFA8DA13-0AC4-6A4F-8CA5-8EA9B2C46960}" type="pres">
      <dgm:prSet presAssocID="{111838F5-F700-4813-8686-154ACC3E8D79}" presName="childShape" presStyleCnt="0"/>
      <dgm:spPr/>
    </dgm:pt>
    <dgm:pt modelId="{2F8F2564-FF2C-8944-B399-15D6CE7783B6}" type="pres">
      <dgm:prSet presAssocID="{C389B42B-7BF4-4415-A756-ACFBE5741914}" presName="Name13" presStyleLbl="parChTrans1D2" presStyleIdx="1" presStyleCnt="3"/>
      <dgm:spPr/>
    </dgm:pt>
    <dgm:pt modelId="{63403415-4D3D-6A40-A0DA-DF8F3DC2122D}" type="pres">
      <dgm:prSet presAssocID="{60DEAC96-0EA2-4A1D-917B-C493B9A17915}" presName="childText" presStyleLbl="bgAcc1" presStyleIdx="1" presStyleCnt="3">
        <dgm:presLayoutVars>
          <dgm:bulletEnabled val="1"/>
        </dgm:presLayoutVars>
      </dgm:prSet>
      <dgm:spPr/>
    </dgm:pt>
    <dgm:pt modelId="{F7F1A315-E15D-0246-AE47-5A7399604553}" type="pres">
      <dgm:prSet presAssocID="{EA8ADA68-5547-4F81-A902-0744F5E123F4}" presName="root" presStyleCnt="0"/>
      <dgm:spPr/>
    </dgm:pt>
    <dgm:pt modelId="{C32D8F5F-B29E-8F48-9A2A-40A15A18C997}" type="pres">
      <dgm:prSet presAssocID="{EA8ADA68-5547-4F81-A902-0744F5E123F4}" presName="rootComposite" presStyleCnt="0"/>
      <dgm:spPr/>
    </dgm:pt>
    <dgm:pt modelId="{5051C3DA-E31A-5345-83B7-721227CB15E8}" type="pres">
      <dgm:prSet presAssocID="{EA8ADA68-5547-4F81-A902-0744F5E123F4}" presName="rootText" presStyleLbl="node1" presStyleIdx="2" presStyleCnt="3"/>
      <dgm:spPr/>
    </dgm:pt>
    <dgm:pt modelId="{D903B3F3-600F-C34C-B2D0-352ED3223A56}" type="pres">
      <dgm:prSet presAssocID="{EA8ADA68-5547-4F81-A902-0744F5E123F4}" presName="rootConnector" presStyleLbl="node1" presStyleIdx="2" presStyleCnt="3"/>
      <dgm:spPr/>
    </dgm:pt>
    <dgm:pt modelId="{893F4AB5-8315-5F47-BD4C-6B86695EEF9B}" type="pres">
      <dgm:prSet presAssocID="{EA8ADA68-5547-4F81-A902-0744F5E123F4}" presName="childShape" presStyleCnt="0"/>
      <dgm:spPr/>
    </dgm:pt>
    <dgm:pt modelId="{8C11FA4A-27C6-7540-B4F2-4B1F7EC4C00B}" type="pres">
      <dgm:prSet presAssocID="{F6AD999D-67B4-45F3-B887-78B33E62B646}" presName="Name13" presStyleLbl="parChTrans1D2" presStyleIdx="2" presStyleCnt="3"/>
      <dgm:spPr/>
    </dgm:pt>
    <dgm:pt modelId="{FB59EC76-A4A7-1744-AF0D-33C92ABE41F6}" type="pres">
      <dgm:prSet presAssocID="{0B8672C3-654A-47A5-8437-9D43953773F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0812107-B885-3543-868A-E2076D833141}" type="presOf" srcId="{C389B42B-7BF4-4415-A756-ACFBE5741914}" destId="{2F8F2564-FF2C-8944-B399-15D6CE7783B6}" srcOrd="0" destOrd="0" presId="urn:microsoft.com/office/officeart/2005/8/layout/hierarchy3"/>
    <dgm:cxn modelId="{BC9FAF1F-EF9E-4846-A64B-CDD6C2B904B5}" type="presOf" srcId="{60DEAC96-0EA2-4A1D-917B-C493B9A17915}" destId="{63403415-4D3D-6A40-A0DA-DF8F3DC2122D}" srcOrd="0" destOrd="0" presId="urn:microsoft.com/office/officeart/2005/8/layout/hierarchy3"/>
    <dgm:cxn modelId="{12F02B23-0117-0B40-B3EE-A865E3752B40}" type="presOf" srcId="{EA8ADA68-5547-4F81-A902-0744F5E123F4}" destId="{D903B3F3-600F-C34C-B2D0-352ED3223A56}" srcOrd="1" destOrd="0" presId="urn:microsoft.com/office/officeart/2005/8/layout/hierarchy3"/>
    <dgm:cxn modelId="{0AC3D42E-220C-E942-9198-121CD198FBE4}" type="presOf" srcId="{111838F5-F700-4813-8686-154ACC3E8D79}" destId="{84914B77-1C5E-4C4E-96D4-E8422DFEA372}" srcOrd="1" destOrd="0" presId="urn:microsoft.com/office/officeart/2005/8/layout/hierarchy3"/>
    <dgm:cxn modelId="{EC2E765B-C7FC-1A4A-838E-531326B1103F}" type="presOf" srcId="{0B8672C3-654A-47A5-8437-9D43953773FD}" destId="{FB59EC76-A4A7-1744-AF0D-33C92ABE41F6}" srcOrd="0" destOrd="0" presId="urn:microsoft.com/office/officeart/2005/8/layout/hierarchy3"/>
    <dgm:cxn modelId="{6B7A095D-896D-B24A-9D7C-B6D534E60563}" type="presOf" srcId="{05811CE5-08D7-4186-85D3-F3F00E355247}" destId="{318B78F1-DF49-FB41-980A-1B1844370EEC}" srcOrd="1" destOrd="0" presId="urn:microsoft.com/office/officeart/2005/8/layout/hierarchy3"/>
    <dgm:cxn modelId="{1664FA48-9A5B-483F-BBD0-06559A43FD80}" srcId="{962B123C-F33D-4007-BBAB-F984D5FB5A4F}" destId="{EA8ADA68-5547-4F81-A902-0744F5E123F4}" srcOrd="2" destOrd="0" parTransId="{CD6EE3D5-99BB-4DA6-9002-DB149836A50F}" sibTransId="{D4CD8F99-AC8F-4BDF-AA44-4229D3F66956}"/>
    <dgm:cxn modelId="{847F144C-A09C-E249-9DB3-D35305FA7DAD}" type="presOf" srcId="{15BF23CD-4ED3-4493-9FD6-9DAE4D5D5BFD}" destId="{6D6A7ED5-D3A8-C04F-A82A-DB7C8952A9EF}" srcOrd="0" destOrd="0" presId="urn:microsoft.com/office/officeart/2005/8/layout/hierarchy3"/>
    <dgm:cxn modelId="{162CD44C-74E0-40AF-8B17-1FF38B7570B2}" srcId="{111838F5-F700-4813-8686-154ACC3E8D79}" destId="{60DEAC96-0EA2-4A1D-917B-C493B9A17915}" srcOrd="0" destOrd="0" parTransId="{C389B42B-7BF4-4415-A756-ACFBE5741914}" sibTransId="{A3511A66-47A2-449F-9A34-70E9AFC7CE59}"/>
    <dgm:cxn modelId="{3CDC8771-4D09-4D79-8AE6-135D32B824A2}" srcId="{962B123C-F33D-4007-BBAB-F984D5FB5A4F}" destId="{111838F5-F700-4813-8686-154ACC3E8D79}" srcOrd="1" destOrd="0" parTransId="{41BA2072-8ADE-4F46-AA63-D5A8F2FFA7DF}" sibTransId="{6C3DAF8F-DCA7-4D87-936B-910AE2A77D0B}"/>
    <dgm:cxn modelId="{A8876D52-365A-3046-A2C7-17EF98A24664}" type="presOf" srcId="{05811CE5-08D7-4186-85D3-F3F00E355247}" destId="{D6513E69-209E-A44E-A1BD-A2C128DBB787}" srcOrd="0" destOrd="0" presId="urn:microsoft.com/office/officeart/2005/8/layout/hierarchy3"/>
    <dgm:cxn modelId="{D0BE5375-2214-BD4C-ABCB-7F79312DFC8B}" type="presOf" srcId="{F6AD999D-67B4-45F3-B887-78B33E62B646}" destId="{8C11FA4A-27C6-7540-B4F2-4B1F7EC4C00B}" srcOrd="0" destOrd="0" presId="urn:microsoft.com/office/officeart/2005/8/layout/hierarchy3"/>
    <dgm:cxn modelId="{48B0DA82-1A19-1E44-9D21-6B9081F003FB}" type="presOf" srcId="{962B123C-F33D-4007-BBAB-F984D5FB5A4F}" destId="{E8CBEA26-C658-9245-A162-A808398D1D70}" srcOrd="0" destOrd="0" presId="urn:microsoft.com/office/officeart/2005/8/layout/hierarchy3"/>
    <dgm:cxn modelId="{9A78B3D2-666E-4D7A-B46B-415C6926157A}" srcId="{05811CE5-08D7-4186-85D3-F3F00E355247}" destId="{15BF23CD-4ED3-4493-9FD6-9DAE4D5D5BFD}" srcOrd="0" destOrd="0" parTransId="{A375317C-8F65-446D-AEE4-2E659DC81914}" sibTransId="{E111A811-35BF-4B62-B146-4D2024119C91}"/>
    <dgm:cxn modelId="{77AF12D4-6A37-B54E-A981-5C13E0F61047}" type="presOf" srcId="{111838F5-F700-4813-8686-154ACC3E8D79}" destId="{639CA3FC-C108-EE43-BCD8-5F974D1BD87C}" srcOrd="0" destOrd="0" presId="urn:microsoft.com/office/officeart/2005/8/layout/hierarchy3"/>
    <dgm:cxn modelId="{32A8BFD5-E737-1940-AFC4-167EFECCDE71}" type="presOf" srcId="{A375317C-8F65-446D-AEE4-2E659DC81914}" destId="{05872357-696E-0349-8F40-1F39852C89D5}" srcOrd="0" destOrd="0" presId="urn:microsoft.com/office/officeart/2005/8/layout/hierarchy3"/>
    <dgm:cxn modelId="{E6DA1CDC-F39B-6346-ACC3-E05D1E09279A}" type="presOf" srcId="{EA8ADA68-5547-4F81-A902-0744F5E123F4}" destId="{5051C3DA-E31A-5345-83B7-721227CB15E8}" srcOrd="0" destOrd="0" presId="urn:microsoft.com/office/officeart/2005/8/layout/hierarchy3"/>
    <dgm:cxn modelId="{C9B8F8F0-BF13-4849-A0DC-7E4F0486FCEC}" srcId="{962B123C-F33D-4007-BBAB-F984D5FB5A4F}" destId="{05811CE5-08D7-4186-85D3-F3F00E355247}" srcOrd="0" destOrd="0" parTransId="{8FB916FA-E320-4C11-940E-8674EFFB8948}" sibTransId="{6BAB8376-4FBD-4E6F-B20C-958F45369361}"/>
    <dgm:cxn modelId="{49CA43F3-2699-4CDC-917A-E54AB69D70CC}" srcId="{EA8ADA68-5547-4F81-A902-0744F5E123F4}" destId="{0B8672C3-654A-47A5-8437-9D43953773FD}" srcOrd="0" destOrd="0" parTransId="{F6AD999D-67B4-45F3-B887-78B33E62B646}" sibTransId="{2BBB088D-0E18-4385-AAF6-4D64CDB1966B}"/>
    <dgm:cxn modelId="{5F60FF67-AE3F-334B-9D51-9310D3778F1B}" type="presParOf" srcId="{E8CBEA26-C658-9245-A162-A808398D1D70}" destId="{251950A0-5632-004D-AB89-0E5BCE580D67}" srcOrd="0" destOrd="0" presId="urn:microsoft.com/office/officeart/2005/8/layout/hierarchy3"/>
    <dgm:cxn modelId="{0E2E9AE1-3088-6B45-B74D-85B0D5069E60}" type="presParOf" srcId="{251950A0-5632-004D-AB89-0E5BCE580D67}" destId="{D786FB85-CD32-7942-9F8A-8BBCD4A4F106}" srcOrd="0" destOrd="0" presId="urn:microsoft.com/office/officeart/2005/8/layout/hierarchy3"/>
    <dgm:cxn modelId="{0AB6B7EA-7396-E34D-8584-219BC1C36AB4}" type="presParOf" srcId="{D786FB85-CD32-7942-9F8A-8BBCD4A4F106}" destId="{D6513E69-209E-A44E-A1BD-A2C128DBB787}" srcOrd="0" destOrd="0" presId="urn:microsoft.com/office/officeart/2005/8/layout/hierarchy3"/>
    <dgm:cxn modelId="{11A3F363-7F2E-FA4A-94D1-D5689D8FAB54}" type="presParOf" srcId="{D786FB85-CD32-7942-9F8A-8BBCD4A4F106}" destId="{318B78F1-DF49-FB41-980A-1B1844370EEC}" srcOrd="1" destOrd="0" presId="urn:microsoft.com/office/officeart/2005/8/layout/hierarchy3"/>
    <dgm:cxn modelId="{03C50CAC-3077-AE44-835C-51F6B228A4EF}" type="presParOf" srcId="{251950A0-5632-004D-AB89-0E5BCE580D67}" destId="{0297E9D1-A7BA-E640-9EDF-C1EDEE651817}" srcOrd="1" destOrd="0" presId="urn:microsoft.com/office/officeart/2005/8/layout/hierarchy3"/>
    <dgm:cxn modelId="{67032549-67A3-A540-AAB1-849D7DEC0602}" type="presParOf" srcId="{0297E9D1-A7BA-E640-9EDF-C1EDEE651817}" destId="{05872357-696E-0349-8F40-1F39852C89D5}" srcOrd="0" destOrd="0" presId="urn:microsoft.com/office/officeart/2005/8/layout/hierarchy3"/>
    <dgm:cxn modelId="{8B4336C9-2C1E-2146-BBBB-612721636E6C}" type="presParOf" srcId="{0297E9D1-A7BA-E640-9EDF-C1EDEE651817}" destId="{6D6A7ED5-D3A8-C04F-A82A-DB7C8952A9EF}" srcOrd="1" destOrd="0" presId="urn:microsoft.com/office/officeart/2005/8/layout/hierarchy3"/>
    <dgm:cxn modelId="{96E4F3F4-0736-B745-AF9A-CBACA09A65E5}" type="presParOf" srcId="{E8CBEA26-C658-9245-A162-A808398D1D70}" destId="{F12EBF87-AC1B-E94E-80D0-1AF78C7FFC42}" srcOrd="1" destOrd="0" presId="urn:microsoft.com/office/officeart/2005/8/layout/hierarchy3"/>
    <dgm:cxn modelId="{C94A7306-5FF3-4543-AC10-432AD043AC3F}" type="presParOf" srcId="{F12EBF87-AC1B-E94E-80D0-1AF78C7FFC42}" destId="{586E3B6D-0C70-9845-9315-EC2A5CC16C82}" srcOrd="0" destOrd="0" presId="urn:microsoft.com/office/officeart/2005/8/layout/hierarchy3"/>
    <dgm:cxn modelId="{327641D0-F846-C442-AA3F-979ED80A51C6}" type="presParOf" srcId="{586E3B6D-0C70-9845-9315-EC2A5CC16C82}" destId="{639CA3FC-C108-EE43-BCD8-5F974D1BD87C}" srcOrd="0" destOrd="0" presId="urn:microsoft.com/office/officeart/2005/8/layout/hierarchy3"/>
    <dgm:cxn modelId="{38629D8C-D21C-4E41-AC9D-A311BBFF2376}" type="presParOf" srcId="{586E3B6D-0C70-9845-9315-EC2A5CC16C82}" destId="{84914B77-1C5E-4C4E-96D4-E8422DFEA372}" srcOrd="1" destOrd="0" presId="urn:microsoft.com/office/officeart/2005/8/layout/hierarchy3"/>
    <dgm:cxn modelId="{1D11E1B4-ADB2-CC46-B001-25153A707A7A}" type="presParOf" srcId="{F12EBF87-AC1B-E94E-80D0-1AF78C7FFC42}" destId="{BFA8DA13-0AC4-6A4F-8CA5-8EA9B2C46960}" srcOrd="1" destOrd="0" presId="urn:microsoft.com/office/officeart/2005/8/layout/hierarchy3"/>
    <dgm:cxn modelId="{E4FC3820-A452-E747-A8D0-40072782A9D4}" type="presParOf" srcId="{BFA8DA13-0AC4-6A4F-8CA5-8EA9B2C46960}" destId="{2F8F2564-FF2C-8944-B399-15D6CE7783B6}" srcOrd="0" destOrd="0" presId="urn:microsoft.com/office/officeart/2005/8/layout/hierarchy3"/>
    <dgm:cxn modelId="{BFD6C4FE-F9BF-4A42-A0A6-4946228250A2}" type="presParOf" srcId="{BFA8DA13-0AC4-6A4F-8CA5-8EA9B2C46960}" destId="{63403415-4D3D-6A40-A0DA-DF8F3DC2122D}" srcOrd="1" destOrd="0" presId="urn:microsoft.com/office/officeart/2005/8/layout/hierarchy3"/>
    <dgm:cxn modelId="{B5198111-B2AA-2C49-AE93-295135A41EF3}" type="presParOf" srcId="{E8CBEA26-C658-9245-A162-A808398D1D70}" destId="{F7F1A315-E15D-0246-AE47-5A7399604553}" srcOrd="2" destOrd="0" presId="urn:microsoft.com/office/officeart/2005/8/layout/hierarchy3"/>
    <dgm:cxn modelId="{23177BC7-48A8-434C-ADBD-8F3F1D4D5735}" type="presParOf" srcId="{F7F1A315-E15D-0246-AE47-5A7399604553}" destId="{C32D8F5F-B29E-8F48-9A2A-40A15A18C997}" srcOrd="0" destOrd="0" presId="urn:microsoft.com/office/officeart/2005/8/layout/hierarchy3"/>
    <dgm:cxn modelId="{8FF3BF62-70BE-0243-9602-C36ACDB55239}" type="presParOf" srcId="{C32D8F5F-B29E-8F48-9A2A-40A15A18C997}" destId="{5051C3DA-E31A-5345-83B7-721227CB15E8}" srcOrd="0" destOrd="0" presId="urn:microsoft.com/office/officeart/2005/8/layout/hierarchy3"/>
    <dgm:cxn modelId="{726D9995-1ECF-BB4E-8BD0-492BD8A9AF1A}" type="presParOf" srcId="{C32D8F5F-B29E-8F48-9A2A-40A15A18C997}" destId="{D903B3F3-600F-C34C-B2D0-352ED3223A56}" srcOrd="1" destOrd="0" presId="urn:microsoft.com/office/officeart/2005/8/layout/hierarchy3"/>
    <dgm:cxn modelId="{1756BBCF-FD64-B441-8086-792B62B5D897}" type="presParOf" srcId="{F7F1A315-E15D-0246-AE47-5A7399604553}" destId="{893F4AB5-8315-5F47-BD4C-6B86695EEF9B}" srcOrd="1" destOrd="0" presId="urn:microsoft.com/office/officeart/2005/8/layout/hierarchy3"/>
    <dgm:cxn modelId="{B7FF7838-E07A-C649-8985-BFFA8B64ED26}" type="presParOf" srcId="{893F4AB5-8315-5F47-BD4C-6B86695EEF9B}" destId="{8C11FA4A-27C6-7540-B4F2-4B1F7EC4C00B}" srcOrd="0" destOrd="0" presId="urn:microsoft.com/office/officeart/2005/8/layout/hierarchy3"/>
    <dgm:cxn modelId="{20C104DE-2426-A94D-960B-D58F67762384}" type="presParOf" srcId="{893F4AB5-8315-5F47-BD4C-6B86695EEF9B}" destId="{FB59EC76-A4A7-1744-AF0D-33C92ABE41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2B123C-F33D-4007-BBAB-F984D5FB5A4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811CE5-08D7-4186-85D3-F3F00E355247}">
      <dgm:prSet/>
      <dgm:spPr/>
      <dgm:t>
        <a:bodyPr/>
        <a:lstStyle/>
        <a:p>
          <a:r>
            <a:rPr lang="en-US"/>
            <a:t>Sexual aggression</a:t>
          </a:r>
        </a:p>
      </dgm:t>
    </dgm:pt>
    <dgm:pt modelId="{8FB916FA-E320-4C11-940E-8674EFFB8948}" type="parTrans" cxnId="{C9B8F8F0-BF13-4849-A0DC-7E4F0486FCEC}">
      <dgm:prSet/>
      <dgm:spPr/>
      <dgm:t>
        <a:bodyPr/>
        <a:lstStyle/>
        <a:p>
          <a:endParaRPr lang="en-US"/>
        </a:p>
      </dgm:t>
    </dgm:pt>
    <dgm:pt modelId="{6BAB8376-4FBD-4E6F-B20C-958F45369361}" type="sibTrans" cxnId="{C9B8F8F0-BF13-4849-A0DC-7E4F0486FCEC}">
      <dgm:prSet/>
      <dgm:spPr/>
      <dgm:t>
        <a:bodyPr/>
        <a:lstStyle/>
        <a:p>
          <a:endParaRPr lang="en-US"/>
        </a:p>
      </dgm:t>
    </dgm:pt>
    <dgm:pt modelId="{15BF23CD-4ED3-4493-9FD6-9DAE4D5D5BFD}">
      <dgm:prSet/>
      <dgm:spPr/>
      <dgm:t>
        <a:bodyPr/>
        <a:lstStyle/>
        <a:p>
          <a:r>
            <a:rPr lang="en-US" dirty="0"/>
            <a:t>Validates measure as a predictor of sexual coercion</a:t>
          </a:r>
        </a:p>
      </dgm:t>
    </dgm:pt>
    <dgm:pt modelId="{A375317C-8F65-446D-AEE4-2E659DC81914}" type="parTrans" cxnId="{9A78B3D2-666E-4D7A-B46B-415C6926157A}">
      <dgm:prSet/>
      <dgm:spPr/>
      <dgm:t>
        <a:bodyPr/>
        <a:lstStyle/>
        <a:p>
          <a:endParaRPr lang="en-US"/>
        </a:p>
      </dgm:t>
    </dgm:pt>
    <dgm:pt modelId="{E111A811-35BF-4B62-B146-4D2024119C91}" type="sibTrans" cxnId="{9A78B3D2-666E-4D7A-B46B-415C6926157A}">
      <dgm:prSet/>
      <dgm:spPr/>
      <dgm:t>
        <a:bodyPr/>
        <a:lstStyle/>
        <a:p>
          <a:endParaRPr lang="en-US"/>
        </a:p>
      </dgm:t>
    </dgm:pt>
    <dgm:pt modelId="{111838F5-F700-4813-8686-154ACC3E8D79}">
      <dgm:prSet/>
      <dgm:spPr/>
      <dgm:t>
        <a:bodyPr/>
        <a:lstStyle/>
        <a:p>
          <a:r>
            <a:rPr lang="en-US"/>
            <a:t>Psychological aggression</a:t>
          </a:r>
        </a:p>
      </dgm:t>
    </dgm:pt>
    <dgm:pt modelId="{41BA2072-8ADE-4F46-AA63-D5A8F2FFA7DF}" type="parTrans" cxnId="{3CDC8771-4D09-4D79-8AE6-135D32B824A2}">
      <dgm:prSet/>
      <dgm:spPr/>
      <dgm:t>
        <a:bodyPr/>
        <a:lstStyle/>
        <a:p>
          <a:endParaRPr lang="en-US"/>
        </a:p>
      </dgm:t>
    </dgm:pt>
    <dgm:pt modelId="{6C3DAF8F-DCA7-4D87-936B-910AE2A77D0B}" type="sibTrans" cxnId="{3CDC8771-4D09-4D79-8AE6-135D32B824A2}">
      <dgm:prSet/>
      <dgm:spPr/>
      <dgm:t>
        <a:bodyPr/>
        <a:lstStyle/>
        <a:p>
          <a:endParaRPr lang="en-US"/>
        </a:p>
      </dgm:t>
    </dgm:pt>
    <dgm:pt modelId="{60DEAC96-0EA2-4A1D-917B-C493B9A17915}">
      <dgm:prSet/>
      <dgm:spPr/>
      <dgm:t>
        <a:bodyPr/>
        <a:lstStyle/>
        <a:p>
          <a:r>
            <a:rPr lang="en-US" dirty="0"/>
            <a:t>Identifies SCA as indicative of broader attempts of control</a:t>
          </a:r>
        </a:p>
      </dgm:t>
    </dgm:pt>
    <dgm:pt modelId="{C389B42B-7BF4-4415-A756-ACFBE5741914}" type="parTrans" cxnId="{162CD44C-74E0-40AF-8B17-1FF38B7570B2}">
      <dgm:prSet/>
      <dgm:spPr/>
      <dgm:t>
        <a:bodyPr/>
        <a:lstStyle/>
        <a:p>
          <a:endParaRPr lang="en-US"/>
        </a:p>
      </dgm:t>
    </dgm:pt>
    <dgm:pt modelId="{A3511A66-47A2-449F-9A34-70E9AFC7CE59}" type="sibTrans" cxnId="{162CD44C-74E0-40AF-8B17-1FF38B7570B2}">
      <dgm:prSet/>
      <dgm:spPr/>
      <dgm:t>
        <a:bodyPr/>
        <a:lstStyle/>
        <a:p>
          <a:endParaRPr lang="en-US"/>
        </a:p>
      </dgm:t>
    </dgm:pt>
    <dgm:pt modelId="{EA8ADA68-5547-4F81-A902-0744F5E123F4}">
      <dgm:prSet/>
      <dgm:spPr/>
      <dgm:t>
        <a:bodyPr/>
        <a:lstStyle/>
        <a:p>
          <a:r>
            <a:rPr lang="en-US" dirty="0"/>
            <a:t>Hostility during conflict</a:t>
          </a:r>
        </a:p>
      </dgm:t>
    </dgm:pt>
    <dgm:pt modelId="{CD6EE3D5-99BB-4DA6-9002-DB149836A50F}" type="parTrans" cxnId="{1664FA48-9A5B-483F-BBD0-06559A43FD80}">
      <dgm:prSet/>
      <dgm:spPr/>
      <dgm:t>
        <a:bodyPr/>
        <a:lstStyle/>
        <a:p>
          <a:endParaRPr lang="en-US"/>
        </a:p>
      </dgm:t>
    </dgm:pt>
    <dgm:pt modelId="{D4CD8F99-AC8F-4BDF-AA44-4229D3F66956}" type="sibTrans" cxnId="{1664FA48-9A5B-483F-BBD0-06559A43FD80}">
      <dgm:prSet/>
      <dgm:spPr/>
      <dgm:t>
        <a:bodyPr/>
        <a:lstStyle/>
        <a:p>
          <a:endParaRPr lang="en-US"/>
        </a:p>
      </dgm:t>
    </dgm:pt>
    <dgm:pt modelId="{0B8672C3-654A-47A5-8437-9D43953773FD}">
      <dgm:prSet/>
      <dgm:spPr/>
      <dgm:t>
        <a:bodyPr/>
        <a:lstStyle/>
        <a:p>
          <a:r>
            <a:rPr lang="en-US" dirty="0"/>
            <a:t>Links SCA to an observed measure of negative relationship behaviors</a:t>
          </a:r>
        </a:p>
      </dgm:t>
    </dgm:pt>
    <dgm:pt modelId="{F6AD999D-67B4-45F3-B887-78B33E62B646}" type="parTrans" cxnId="{49CA43F3-2699-4CDC-917A-E54AB69D70CC}">
      <dgm:prSet/>
      <dgm:spPr/>
      <dgm:t>
        <a:bodyPr/>
        <a:lstStyle/>
        <a:p>
          <a:endParaRPr lang="en-US"/>
        </a:p>
      </dgm:t>
    </dgm:pt>
    <dgm:pt modelId="{2BBB088D-0E18-4385-AAF6-4D64CDB1966B}" type="sibTrans" cxnId="{49CA43F3-2699-4CDC-917A-E54AB69D70CC}">
      <dgm:prSet/>
      <dgm:spPr/>
      <dgm:t>
        <a:bodyPr/>
        <a:lstStyle/>
        <a:p>
          <a:endParaRPr lang="en-US"/>
        </a:p>
      </dgm:t>
    </dgm:pt>
    <dgm:pt modelId="{E8CBEA26-C658-9245-A162-A808398D1D70}" type="pres">
      <dgm:prSet presAssocID="{962B123C-F33D-4007-BBAB-F984D5FB5A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1950A0-5632-004D-AB89-0E5BCE580D67}" type="pres">
      <dgm:prSet presAssocID="{05811CE5-08D7-4186-85D3-F3F00E355247}" presName="root" presStyleCnt="0"/>
      <dgm:spPr/>
    </dgm:pt>
    <dgm:pt modelId="{D786FB85-CD32-7942-9F8A-8BBCD4A4F106}" type="pres">
      <dgm:prSet presAssocID="{05811CE5-08D7-4186-85D3-F3F00E355247}" presName="rootComposite" presStyleCnt="0"/>
      <dgm:spPr/>
    </dgm:pt>
    <dgm:pt modelId="{D6513E69-209E-A44E-A1BD-A2C128DBB787}" type="pres">
      <dgm:prSet presAssocID="{05811CE5-08D7-4186-85D3-F3F00E355247}" presName="rootText" presStyleLbl="node1" presStyleIdx="0" presStyleCnt="3"/>
      <dgm:spPr/>
    </dgm:pt>
    <dgm:pt modelId="{318B78F1-DF49-FB41-980A-1B1844370EEC}" type="pres">
      <dgm:prSet presAssocID="{05811CE5-08D7-4186-85D3-F3F00E355247}" presName="rootConnector" presStyleLbl="node1" presStyleIdx="0" presStyleCnt="3"/>
      <dgm:spPr/>
    </dgm:pt>
    <dgm:pt modelId="{0297E9D1-A7BA-E640-9EDF-C1EDEE651817}" type="pres">
      <dgm:prSet presAssocID="{05811CE5-08D7-4186-85D3-F3F00E355247}" presName="childShape" presStyleCnt="0"/>
      <dgm:spPr/>
    </dgm:pt>
    <dgm:pt modelId="{05872357-696E-0349-8F40-1F39852C89D5}" type="pres">
      <dgm:prSet presAssocID="{A375317C-8F65-446D-AEE4-2E659DC81914}" presName="Name13" presStyleLbl="parChTrans1D2" presStyleIdx="0" presStyleCnt="3"/>
      <dgm:spPr/>
    </dgm:pt>
    <dgm:pt modelId="{6D6A7ED5-D3A8-C04F-A82A-DB7C8952A9EF}" type="pres">
      <dgm:prSet presAssocID="{15BF23CD-4ED3-4493-9FD6-9DAE4D5D5BFD}" presName="childText" presStyleLbl="bgAcc1" presStyleIdx="0" presStyleCnt="3">
        <dgm:presLayoutVars>
          <dgm:bulletEnabled val="1"/>
        </dgm:presLayoutVars>
      </dgm:prSet>
      <dgm:spPr/>
    </dgm:pt>
    <dgm:pt modelId="{F12EBF87-AC1B-E94E-80D0-1AF78C7FFC42}" type="pres">
      <dgm:prSet presAssocID="{111838F5-F700-4813-8686-154ACC3E8D79}" presName="root" presStyleCnt="0"/>
      <dgm:spPr/>
    </dgm:pt>
    <dgm:pt modelId="{586E3B6D-0C70-9845-9315-EC2A5CC16C82}" type="pres">
      <dgm:prSet presAssocID="{111838F5-F700-4813-8686-154ACC3E8D79}" presName="rootComposite" presStyleCnt="0"/>
      <dgm:spPr/>
    </dgm:pt>
    <dgm:pt modelId="{639CA3FC-C108-EE43-BCD8-5F974D1BD87C}" type="pres">
      <dgm:prSet presAssocID="{111838F5-F700-4813-8686-154ACC3E8D79}" presName="rootText" presStyleLbl="node1" presStyleIdx="1" presStyleCnt="3"/>
      <dgm:spPr/>
    </dgm:pt>
    <dgm:pt modelId="{84914B77-1C5E-4C4E-96D4-E8422DFEA372}" type="pres">
      <dgm:prSet presAssocID="{111838F5-F700-4813-8686-154ACC3E8D79}" presName="rootConnector" presStyleLbl="node1" presStyleIdx="1" presStyleCnt="3"/>
      <dgm:spPr/>
    </dgm:pt>
    <dgm:pt modelId="{BFA8DA13-0AC4-6A4F-8CA5-8EA9B2C46960}" type="pres">
      <dgm:prSet presAssocID="{111838F5-F700-4813-8686-154ACC3E8D79}" presName="childShape" presStyleCnt="0"/>
      <dgm:spPr/>
    </dgm:pt>
    <dgm:pt modelId="{2F8F2564-FF2C-8944-B399-15D6CE7783B6}" type="pres">
      <dgm:prSet presAssocID="{C389B42B-7BF4-4415-A756-ACFBE5741914}" presName="Name13" presStyleLbl="parChTrans1D2" presStyleIdx="1" presStyleCnt="3"/>
      <dgm:spPr/>
    </dgm:pt>
    <dgm:pt modelId="{63403415-4D3D-6A40-A0DA-DF8F3DC2122D}" type="pres">
      <dgm:prSet presAssocID="{60DEAC96-0EA2-4A1D-917B-C493B9A17915}" presName="childText" presStyleLbl="bgAcc1" presStyleIdx="1" presStyleCnt="3">
        <dgm:presLayoutVars>
          <dgm:bulletEnabled val="1"/>
        </dgm:presLayoutVars>
      </dgm:prSet>
      <dgm:spPr/>
    </dgm:pt>
    <dgm:pt modelId="{F7F1A315-E15D-0246-AE47-5A7399604553}" type="pres">
      <dgm:prSet presAssocID="{EA8ADA68-5547-4F81-A902-0744F5E123F4}" presName="root" presStyleCnt="0"/>
      <dgm:spPr/>
    </dgm:pt>
    <dgm:pt modelId="{C32D8F5F-B29E-8F48-9A2A-40A15A18C997}" type="pres">
      <dgm:prSet presAssocID="{EA8ADA68-5547-4F81-A902-0744F5E123F4}" presName="rootComposite" presStyleCnt="0"/>
      <dgm:spPr/>
    </dgm:pt>
    <dgm:pt modelId="{5051C3DA-E31A-5345-83B7-721227CB15E8}" type="pres">
      <dgm:prSet presAssocID="{EA8ADA68-5547-4F81-A902-0744F5E123F4}" presName="rootText" presStyleLbl="node1" presStyleIdx="2" presStyleCnt="3"/>
      <dgm:spPr/>
    </dgm:pt>
    <dgm:pt modelId="{D903B3F3-600F-C34C-B2D0-352ED3223A56}" type="pres">
      <dgm:prSet presAssocID="{EA8ADA68-5547-4F81-A902-0744F5E123F4}" presName="rootConnector" presStyleLbl="node1" presStyleIdx="2" presStyleCnt="3"/>
      <dgm:spPr/>
    </dgm:pt>
    <dgm:pt modelId="{893F4AB5-8315-5F47-BD4C-6B86695EEF9B}" type="pres">
      <dgm:prSet presAssocID="{EA8ADA68-5547-4F81-A902-0744F5E123F4}" presName="childShape" presStyleCnt="0"/>
      <dgm:spPr/>
    </dgm:pt>
    <dgm:pt modelId="{8C11FA4A-27C6-7540-B4F2-4B1F7EC4C00B}" type="pres">
      <dgm:prSet presAssocID="{F6AD999D-67B4-45F3-B887-78B33E62B646}" presName="Name13" presStyleLbl="parChTrans1D2" presStyleIdx="2" presStyleCnt="3"/>
      <dgm:spPr/>
    </dgm:pt>
    <dgm:pt modelId="{FB59EC76-A4A7-1744-AF0D-33C92ABE41F6}" type="pres">
      <dgm:prSet presAssocID="{0B8672C3-654A-47A5-8437-9D43953773F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0812107-B885-3543-868A-E2076D833141}" type="presOf" srcId="{C389B42B-7BF4-4415-A756-ACFBE5741914}" destId="{2F8F2564-FF2C-8944-B399-15D6CE7783B6}" srcOrd="0" destOrd="0" presId="urn:microsoft.com/office/officeart/2005/8/layout/hierarchy3"/>
    <dgm:cxn modelId="{BC9FAF1F-EF9E-4846-A64B-CDD6C2B904B5}" type="presOf" srcId="{60DEAC96-0EA2-4A1D-917B-C493B9A17915}" destId="{63403415-4D3D-6A40-A0DA-DF8F3DC2122D}" srcOrd="0" destOrd="0" presId="urn:microsoft.com/office/officeart/2005/8/layout/hierarchy3"/>
    <dgm:cxn modelId="{12F02B23-0117-0B40-B3EE-A865E3752B40}" type="presOf" srcId="{EA8ADA68-5547-4F81-A902-0744F5E123F4}" destId="{D903B3F3-600F-C34C-B2D0-352ED3223A56}" srcOrd="1" destOrd="0" presId="urn:microsoft.com/office/officeart/2005/8/layout/hierarchy3"/>
    <dgm:cxn modelId="{0AC3D42E-220C-E942-9198-121CD198FBE4}" type="presOf" srcId="{111838F5-F700-4813-8686-154ACC3E8D79}" destId="{84914B77-1C5E-4C4E-96D4-E8422DFEA372}" srcOrd="1" destOrd="0" presId="urn:microsoft.com/office/officeart/2005/8/layout/hierarchy3"/>
    <dgm:cxn modelId="{EC2E765B-C7FC-1A4A-838E-531326B1103F}" type="presOf" srcId="{0B8672C3-654A-47A5-8437-9D43953773FD}" destId="{FB59EC76-A4A7-1744-AF0D-33C92ABE41F6}" srcOrd="0" destOrd="0" presId="urn:microsoft.com/office/officeart/2005/8/layout/hierarchy3"/>
    <dgm:cxn modelId="{6B7A095D-896D-B24A-9D7C-B6D534E60563}" type="presOf" srcId="{05811CE5-08D7-4186-85D3-F3F00E355247}" destId="{318B78F1-DF49-FB41-980A-1B1844370EEC}" srcOrd="1" destOrd="0" presId="urn:microsoft.com/office/officeart/2005/8/layout/hierarchy3"/>
    <dgm:cxn modelId="{1664FA48-9A5B-483F-BBD0-06559A43FD80}" srcId="{962B123C-F33D-4007-BBAB-F984D5FB5A4F}" destId="{EA8ADA68-5547-4F81-A902-0744F5E123F4}" srcOrd="2" destOrd="0" parTransId="{CD6EE3D5-99BB-4DA6-9002-DB149836A50F}" sibTransId="{D4CD8F99-AC8F-4BDF-AA44-4229D3F66956}"/>
    <dgm:cxn modelId="{847F144C-A09C-E249-9DB3-D35305FA7DAD}" type="presOf" srcId="{15BF23CD-4ED3-4493-9FD6-9DAE4D5D5BFD}" destId="{6D6A7ED5-D3A8-C04F-A82A-DB7C8952A9EF}" srcOrd="0" destOrd="0" presId="urn:microsoft.com/office/officeart/2005/8/layout/hierarchy3"/>
    <dgm:cxn modelId="{162CD44C-74E0-40AF-8B17-1FF38B7570B2}" srcId="{111838F5-F700-4813-8686-154ACC3E8D79}" destId="{60DEAC96-0EA2-4A1D-917B-C493B9A17915}" srcOrd="0" destOrd="0" parTransId="{C389B42B-7BF4-4415-A756-ACFBE5741914}" sibTransId="{A3511A66-47A2-449F-9A34-70E9AFC7CE59}"/>
    <dgm:cxn modelId="{3CDC8771-4D09-4D79-8AE6-135D32B824A2}" srcId="{962B123C-F33D-4007-BBAB-F984D5FB5A4F}" destId="{111838F5-F700-4813-8686-154ACC3E8D79}" srcOrd="1" destOrd="0" parTransId="{41BA2072-8ADE-4F46-AA63-D5A8F2FFA7DF}" sibTransId="{6C3DAF8F-DCA7-4D87-936B-910AE2A77D0B}"/>
    <dgm:cxn modelId="{A8876D52-365A-3046-A2C7-17EF98A24664}" type="presOf" srcId="{05811CE5-08D7-4186-85D3-F3F00E355247}" destId="{D6513E69-209E-A44E-A1BD-A2C128DBB787}" srcOrd="0" destOrd="0" presId="urn:microsoft.com/office/officeart/2005/8/layout/hierarchy3"/>
    <dgm:cxn modelId="{D0BE5375-2214-BD4C-ABCB-7F79312DFC8B}" type="presOf" srcId="{F6AD999D-67B4-45F3-B887-78B33E62B646}" destId="{8C11FA4A-27C6-7540-B4F2-4B1F7EC4C00B}" srcOrd="0" destOrd="0" presId="urn:microsoft.com/office/officeart/2005/8/layout/hierarchy3"/>
    <dgm:cxn modelId="{48B0DA82-1A19-1E44-9D21-6B9081F003FB}" type="presOf" srcId="{962B123C-F33D-4007-BBAB-F984D5FB5A4F}" destId="{E8CBEA26-C658-9245-A162-A808398D1D70}" srcOrd="0" destOrd="0" presId="urn:microsoft.com/office/officeart/2005/8/layout/hierarchy3"/>
    <dgm:cxn modelId="{9A78B3D2-666E-4D7A-B46B-415C6926157A}" srcId="{05811CE5-08D7-4186-85D3-F3F00E355247}" destId="{15BF23CD-4ED3-4493-9FD6-9DAE4D5D5BFD}" srcOrd="0" destOrd="0" parTransId="{A375317C-8F65-446D-AEE4-2E659DC81914}" sibTransId="{E111A811-35BF-4B62-B146-4D2024119C91}"/>
    <dgm:cxn modelId="{77AF12D4-6A37-B54E-A981-5C13E0F61047}" type="presOf" srcId="{111838F5-F700-4813-8686-154ACC3E8D79}" destId="{639CA3FC-C108-EE43-BCD8-5F974D1BD87C}" srcOrd="0" destOrd="0" presId="urn:microsoft.com/office/officeart/2005/8/layout/hierarchy3"/>
    <dgm:cxn modelId="{32A8BFD5-E737-1940-AFC4-167EFECCDE71}" type="presOf" srcId="{A375317C-8F65-446D-AEE4-2E659DC81914}" destId="{05872357-696E-0349-8F40-1F39852C89D5}" srcOrd="0" destOrd="0" presId="urn:microsoft.com/office/officeart/2005/8/layout/hierarchy3"/>
    <dgm:cxn modelId="{E6DA1CDC-F39B-6346-ACC3-E05D1E09279A}" type="presOf" srcId="{EA8ADA68-5547-4F81-A902-0744F5E123F4}" destId="{5051C3DA-E31A-5345-83B7-721227CB15E8}" srcOrd="0" destOrd="0" presId="urn:microsoft.com/office/officeart/2005/8/layout/hierarchy3"/>
    <dgm:cxn modelId="{C9B8F8F0-BF13-4849-A0DC-7E4F0486FCEC}" srcId="{962B123C-F33D-4007-BBAB-F984D5FB5A4F}" destId="{05811CE5-08D7-4186-85D3-F3F00E355247}" srcOrd="0" destOrd="0" parTransId="{8FB916FA-E320-4C11-940E-8674EFFB8948}" sibTransId="{6BAB8376-4FBD-4E6F-B20C-958F45369361}"/>
    <dgm:cxn modelId="{49CA43F3-2699-4CDC-917A-E54AB69D70CC}" srcId="{EA8ADA68-5547-4F81-A902-0744F5E123F4}" destId="{0B8672C3-654A-47A5-8437-9D43953773FD}" srcOrd="0" destOrd="0" parTransId="{F6AD999D-67B4-45F3-B887-78B33E62B646}" sibTransId="{2BBB088D-0E18-4385-AAF6-4D64CDB1966B}"/>
    <dgm:cxn modelId="{5F60FF67-AE3F-334B-9D51-9310D3778F1B}" type="presParOf" srcId="{E8CBEA26-C658-9245-A162-A808398D1D70}" destId="{251950A0-5632-004D-AB89-0E5BCE580D67}" srcOrd="0" destOrd="0" presId="urn:microsoft.com/office/officeart/2005/8/layout/hierarchy3"/>
    <dgm:cxn modelId="{0E2E9AE1-3088-6B45-B74D-85B0D5069E60}" type="presParOf" srcId="{251950A0-5632-004D-AB89-0E5BCE580D67}" destId="{D786FB85-CD32-7942-9F8A-8BBCD4A4F106}" srcOrd="0" destOrd="0" presId="urn:microsoft.com/office/officeart/2005/8/layout/hierarchy3"/>
    <dgm:cxn modelId="{0AB6B7EA-7396-E34D-8584-219BC1C36AB4}" type="presParOf" srcId="{D786FB85-CD32-7942-9F8A-8BBCD4A4F106}" destId="{D6513E69-209E-A44E-A1BD-A2C128DBB787}" srcOrd="0" destOrd="0" presId="urn:microsoft.com/office/officeart/2005/8/layout/hierarchy3"/>
    <dgm:cxn modelId="{11A3F363-7F2E-FA4A-94D1-D5689D8FAB54}" type="presParOf" srcId="{D786FB85-CD32-7942-9F8A-8BBCD4A4F106}" destId="{318B78F1-DF49-FB41-980A-1B1844370EEC}" srcOrd="1" destOrd="0" presId="urn:microsoft.com/office/officeart/2005/8/layout/hierarchy3"/>
    <dgm:cxn modelId="{03C50CAC-3077-AE44-835C-51F6B228A4EF}" type="presParOf" srcId="{251950A0-5632-004D-AB89-0E5BCE580D67}" destId="{0297E9D1-A7BA-E640-9EDF-C1EDEE651817}" srcOrd="1" destOrd="0" presId="urn:microsoft.com/office/officeart/2005/8/layout/hierarchy3"/>
    <dgm:cxn modelId="{67032549-67A3-A540-AAB1-849D7DEC0602}" type="presParOf" srcId="{0297E9D1-A7BA-E640-9EDF-C1EDEE651817}" destId="{05872357-696E-0349-8F40-1F39852C89D5}" srcOrd="0" destOrd="0" presId="urn:microsoft.com/office/officeart/2005/8/layout/hierarchy3"/>
    <dgm:cxn modelId="{8B4336C9-2C1E-2146-BBBB-612721636E6C}" type="presParOf" srcId="{0297E9D1-A7BA-E640-9EDF-C1EDEE651817}" destId="{6D6A7ED5-D3A8-C04F-A82A-DB7C8952A9EF}" srcOrd="1" destOrd="0" presId="urn:microsoft.com/office/officeart/2005/8/layout/hierarchy3"/>
    <dgm:cxn modelId="{96E4F3F4-0736-B745-AF9A-CBACA09A65E5}" type="presParOf" srcId="{E8CBEA26-C658-9245-A162-A808398D1D70}" destId="{F12EBF87-AC1B-E94E-80D0-1AF78C7FFC42}" srcOrd="1" destOrd="0" presId="urn:microsoft.com/office/officeart/2005/8/layout/hierarchy3"/>
    <dgm:cxn modelId="{C94A7306-5FF3-4543-AC10-432AD043AC3F}" type="presParOf" srcId="{F12EBF87-AC1B-E94E-80D0-1AF78C7FFC42}" destId="{586E3B6D-0C70-9845-9315-EC2A5CC16C82}" srcOrd="0" destOrd="0" presId="urn:microsoft.com/office/officeart/2005/8/layout/hierarchy3"/>
    <dgm:cxn modelId="{327641D0-F846-C442-AA3F-979ED80A51C6}" type="presParOf" srcId="{586E3B6D-0C70-9845-9315-EC2A5CC16C82}" destId="{639CA3FC-C108-EE43-BCD8-5F974D1BD87C}" srcOrd="0" destOrd="0" presId="urn:microsoft.com/office/officeart/2005/8/layout/hierarchy3"/>
    <dgm:cxn modelId="{38629D8C-D21C-4E41-AC9D-A311BBFF2376}" type="presParOf" srcId="{586E3B6D-0C70-9845-9315-EC2A5CC16C82}" destId="{84914B77-1C5E-4C4E-96D4-E8422DFEA372}" srcOrd="1" destOrd="0" presId="urn:microsoft.com/office/officeart/2005/8/layout/hierarchy3"/>
    <dgm:cxn modelId="{1D11E1B4-ADB2-CC46-B001-25153A707A7A}" type="presParOf" srcId="{F12EBF87-AC1B-E94E-80D0-1AF78C7FFC42}" destId="{BFA8DA13-0AC4-6A4F-8CA5-8EA9B2C46960}" srcOrd="1" destOrd="0" presId="urn:microsoft.com/office/officeart/2005/8/layout/hierarchy3"/>
    <dgm:cxn modelId="{E4FC3820-A452-E747-A8D0-40072782A9D4}" type="presParOf" srcId="{BFA8DA13-0AC4-6A4F-8CA5-8EA9B2C46960}" destId="{2F8F2564-FF2C-8944-B399-15D6CE7783B6}" srcOrd="0" destOrd="0" presId="urn:microsoft.com/office/officeart/2005/8/layout/hierarchy3"/>
    <dgm:cxn modelId="{BFD6C4FE-F9BF-4A42-A0A6-4946228250A2}" type="presParOf" srcId="{BFA8DA13-0AC4-6A4F-8CA5-8EA9B2C46960}" destId="{63403415-4D3D-6A40-A0DA-DF8F3DC2122D}" srcOrd="1" destOrd="0" presId="urn:microsoft.com/office/officeart/2005/8/layout/hierarchy3"/>
    <dgm:cxn modelId="{B5198111-B2AA-2C49-AE93-295135A41EF3}" type="presParOf" srcId="{E8CBEA26-C658-9245-A162-A808398D1D70}" destId="{F7F1A315-E15D-0246-AE47-5A7399604553}" srcOrd="2" destOrd="0" presId="urn:microsoft.com/office/officeart/2005/8/layout/hierarchy3"/>
    <dgm:cxn modelId="{23177BC7-48A8-434C-ADBD-8F3F1D4D5735}" type="presParOf" srcId="{F7F1A315-E15D-0246-AE47-5A7399604553}" destId="{C32D8F5F-B29E-8F48-9A2A-40A15A18C997}" srcOrd="0" destOrd="0" presId="urn:microsoft.com/office/officeart/2005/8/layout/hierarchy3"/>
    <dgm:cxn modelId="{8FF3BF62-70BE-0243-9602-C36ACDB55239}" type="presParOf" srcId="{C32D8F5F-B29E-8F48-9A2A-40A15A18C997}" destId="{5051C3DA-E31A-5345-83B7-721227CB15E8}" srcOrd="0" destOrd="0" presId="urn:microsoft.com/office/officeart/2005/8/layout/hierarchy3"/>
    <dgm:cxn modelId="{726D9995-1ECF-BB4E-8BD0-492BD8A9AF1A}" type="presParOf" srcId="{C32D8F5F-B29E-8F48-9A2A-40A15A18C997}" destId="{D903B3F3-600F-C34C-B2D0-352ED3223A56}" srcOrd="1" destOrd="0" presId="urn:microsoft.com/office/officeart/2005/8/layout/hierarchy3"/>
    <dgm:cxn modelId="{1756BBCF-FD64-B441-8086-792B62B5D897}" type="presParOf" srcId="{F7F1A315-E15D-0246-AE47-5A7399604553}" destId="{893F4AB5-8315-5F47-BD4C-6B86695EEF9B}" srcOrd="1" destOrd="0" presId="urn:microsoft.com/office/officeart/2005/8/layout/hierarchy3"/>
    <dgm:cxn modelId="{B7FF7838-E07A-C649-8985-BFFA8B64ED26}" type="presParOf" srcId="{893F4AB5-8315-5F47-BD4C-6B86695EEF9B}" destId="{8C11FA4A-27C6-7540-B4F2-4B1F7EC4C00B}" srcOrd="0" destOrd="0" presId="urn:microsoft.com/office/officeart/2005/8/layout/hierarchy3"/>
    <dgm:cxn modelId="{20C104DE-2426-A94D-960B-D58F67762384}" type="presParOf" srcId="{893F4AB5-8315-5F47-BD4C-6B86695EEF9B}" destId="{FB59EC76-A4A7-1744-AF0D-33C92ABE41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F2FEAF-6C0C-475A-A552-616DAEAB7D1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0CF1AB-2F9B-45CA-8EC8-5803872DBFC2}">
      <dgm:prSet/>
      <dgm:spPr/>
      <dgm:t>
        <a:bodyPr/>
        <a:lstStyle/>
        <a:p>
          <a:r>
            <a:rPr lang="en-US" dirty="0"/>
            <a:t>Sexually coercive attitudes related to attachment orientation.</a:t>
          </a:r>
        </a:p>
      </dgm:t>
    </dgm:pt>
    <dgm:pt modelId="{6E0B9B0D-45E1-4947-A561-C64BD4BE3FE6}" type="parTrans" cxnId="{B4016EA1-00FC-4CA7-A375-87E1F6ACE6B8}">
      <dgm:prSet/>
      <dgm:spPr/>
      <dgm:t>
        <a:bodyPr/>
        <a:lstStyle/>
        <a:p>
          <a:endParaRPr lang="en-US"/>
        </a:p>
      </dgm:t>
    </dgm:pt>
    <dgm:pt modelId="{E70E05F4-F085-47FC-BD82-95198B8F5E55}" type="sibTrans" cxnId="{B4016EA1-00FC-4CA7-A375-87E1F6ACE6B8}">
      <dgm:prSet/>
      <dgm:spPr/>
      <dgm:t>
        <a:bodyPr/>
        <a:lstStyle/>
        <a:p>
          <a:endParaRPr lang="en-US"/>
        </a:p>
      </dgm:t>
    </dgm:pt>
    <dgm:pt modelId="{E0227B58-2270-4E41-A49A-1C07102A7D47}">
      <dgm:prSet/>
      <dgm:spPr/>
      <dgm:t>
        <a:bodyPr/>
        <a:lstStyle/>
        <a:p>
          <a:r>
            <a:rPr lang="en-US" dirty="0"/>
            <a:t>Sexually coercive attitudes linked to a variety of negative relationship behaviors.</a:t>
          </a:r>
        </a:p>
      </dgm:t>
    </dgm:pt>
    <dgm:pt modelId="{19A47708-E49F-4B44-995E-70D4F66B8FD9}" type="parTrans" cxnId="{48473988-92C7-4784-9668-2D115B07B7C6}">
      <dgm:prSet/>
      <dgm:spPr/>
      <dgm:t>
        <a:bodyPr/>
        <a:lstStyle/>
        <a:p>
          <a:endParaRPr lang="en-US"/>
        </a:p>
      </dgm:t>
    </dgm:pt>
    <dgm:pt modelId="{0744A99C-74BE-44F3-93FE-AB651941883A}" type="sibTrans" cxnId="{48473988-92C7-4784-9668-2D115B07B7C6}">
      <dgm:prSet/>
      <dgm:spPr/>
      <dgm:t>
        <a:bodyPr/>
        <a:lstStyle/>
        <a:p>
          <a:endParaRPr lang="en-US"/>
        </a:p>
      </dgm:t>
    </dgm:pt>
    <dgm:pt modelId="{DB916F03-B407-004D-AFA6-CA2A4D291E85}" type="pres">
      <dgm:prSet presAssocID="{21F2FEAF-6C0C-475A-A552-616DAEAB7D1F}" presName="vert0" presStyleCnt="0">
        <dgm:presLayoutVars>
          <dgm:dir/>
          <dgm:animOne val="branch"/>
          <dgm:animLvl val="lvl"/>
        </dgm:presLayoutVars>
      </dgm:prSet>
      <dgm:spPr/>
    </dgm:pt>
    <dgm:pt modelId="{ACA7D61F-7A09-7E42-B340-D0868725DCF7}" type="pres">
      <dgm:prSet presAssocID="{290CF1AB-2F9B-45CA-8EC8-5803872DBFC2}" presName="thickLine" presStyleLbl="alignNode1" presStyleIdx="0" presStyleCnt="2"/>
      <dgm:spPr/>
    </dgm:pt>
    <dgm:pt modelId="{3EECAD6D-365E-F34B-9EBC-AA173B131816}" type="pres">
      <dgm:prSet presAssocID="{290CF1AB-2F9B-45CA-8EC8-5803872DBFC2}" presName="horz1" presStyleCnt="0"/>
      <dgm:spPr/>
    </dgm:pt>
    <dgm:pt modelId="{26DB33A6-E39E-C746-9F0C-A2C651C1D7F2}" type="pres">
      <dgm:prSet presAssocID="{290CF1AB-2F9B-45CA-8EC8-5803872DBFC2}" presName="tx1" presStyleLbl="revTx" presStyleIdx="0" presStyleCnt="2"/>
      <dgm:spPr/>
    </dgm:pt>
    <dgm:pt modelId="{42930261-1737-1C4F-8816-FCD172334105}" type="pres">
      <dgm:prSet presAssocID="{290CF1AB-2F9B-45CA-8EC8-5803872DBFC2}" presName="vert1" presStyleCnt="0"/>
      <dgm:spPr/>
    </dgm:pt>
    <dgm:pt modelId="{410D410A-BFE8-3541-B2B3-8DE4139F2AF8}" type="pres">
      <dgm:prSet presAssocID="{E0227B58-2270-4E41-A49A-1C07102A7D47}" presName="thickLine" presStyleLbl="alignNode1" presStyleIdx="1" presStyleCnt="2"/>
      <dgm:spPr/>
    </dgm:pt>
    <dgm:pt modelId="{4EBC8D3F-E1CA-3A46-94DA-48900327EDB3}" type="pres">
      <dgm:prSet presAssocID="{E0227B58-2270-4E41-A49A-1C07102A7D47}" presName="horz1" presStyleCnt="0"/>
      <dgm:spPr/>
    </dgm:pt>
    <dgm:pt modelId="{37EC5D41-0025-9644-8110-6F4CB681C008}" type="pres">
      <dgm:prSet presAssocID="{E0227B58-2270-4E41-A49A-1C07102A7D47}" presName="tx1" presStyleLbl="revTx" presStyleIdx="1" presStyleCnt="2"/>
      <dgm:spPr/>
    </dgm:pt>
    <dgm:pt modelId="{F2C1FCB8-E4D8-3447-861F-E29776B9F495}" type="pres">
      <dgm:prSet presAssocID="{E0227B58-2270-4E41-A49A-1C07102A7D47}" presName="vert1" presStyleCnt="0"/>
      <dgm:spPr/>
    </dgm:pt>
  </dgm:ptLst>
  <dgm:cxnLst>
    <dgm:cxn modelId="{65BF4473-A6EE-DB42-97F3-04D89C7161B1}" type="presOf" srcId="{290CF1AB-2F9B-45CA-8EC8-5803872DBFC2}" destId="{26DB33A6-E39E-C746-9F0C-A2C651C1D7F2}" srcOrd="0" destOrd="0" presId="urn:microsoft.com/office/officeart/2008/layout/LinedList"/>
    <dgm:cxn modelId="{48473988-92C7-4784-9668-2D115B07B7C6}" srcId="{21F2FEAF-6C0C-475A-A552-616DAEAB7D1F}" destId="{E0227B58-2270-4E41-A49A-1C07102A7D47}" srcOrd="1" destOrd="0" parTransId="{19A47708-E49F-4B44-995E-70D4F66B8FD9}" sibTransId="{0744A99C-74BE-44F3-93FE-AB651941883A}"/>
    <dgm:cxn modelId="{63A5898D-B393-7D48-B40B-466FEC2C3DCF}" type="presOf" srcId="{E0227B58-2270-4E41-A49A-1C07102A7D47}" destId="{37EC5D41-0025-9644-8110-6F4CB681C008}" srcOrd="0" destOrd="0" presId="urn:microsoft.com/office/officeart/2008/layout/LinedList"/>
    <dgm:cxn modelId="{B4016EA1-00FC-4CA7-A375-87E1F6ACE6B8}" srcId="{21F2FEAF-6C0C-475A-A552-616DAEAB7D1F}" destId="{290CF1AB-2F9B-45CA-8EC8-5803872DBFC2}" srcOrd="0" destOrd="0" parTransId="{6E0B9B0D-45E1-4947-A561-C64BD4BE3FE6}" sibTransId="{E70E05F4-F085-47FC-BD82-95198B8F5E55}"/>
    <dgm:cxn modelId="{1E0D1DFF-A6A7-2D4F-976B-F680D0A66F37}" type="presOf" srcId="{21F2FEAF-6C0C-475A-A552-616DAEAB7D1F}" destId="{DB916F03-B407-004D-AFA6-CA2A4D291E85}" srcOrd="0" destOrd="0" presId="urn:microsoft.com/office/officeart/2008/layout/LinedList"/>
    <dgm:cxn modelId="{59660E73-DF9D-C24C-9E90-902B53515BD9}" type="presParOf" srcId="{DB916F03-B407-004D-AFA6-CA2A4D291E85}" destId="{ACA7D61F-7A09-7E42-B340-D0868725DCF7}" srcOrd="0" destOrd="0" presId="urn:microsoft.com/office/officeart/2008/layout/LinedList"/>
    <dgm:cxn modelId="{963ECAA4-8E80-B14A-A2EF-B5FC75BB9E88}" type="presParOf" srcId="{DB916F03-B407-004D-AFA6-CA2A4D291E85}" destId="{3EECAD6D-365E-F34B-9EBC-AA173B131816}" srcOrd="1" destOrd="0" presId="urn:microsoft.com/office/officeart/2008/layout/LinedList"/>
    <dgm:cxn modelId="{2CA404F4-1949-E849-B62B-0232EB17CDA9}" type="presParOf" srcId="{3EECAD6D-365E-F34B-9EBC-AA173B131816}" destId="{26DB33A6-E39E-C746-9F0C-A2C651C1D7F2}" srcOrd="0" destOrd="0" presId="urn:microsoft.com/office/officeart/2008/layout/LinedList"/>
    <dgm:cxn modelId="{6AC47E0A-869F-A347-AB68-9B7218AF5D6A}" type="presParOf" srcId="{3EECAD6D-365E-F34B-9EBC-AA173B131816}" destId="{42930261-1737-1C4F-8816-FCD172334105}" srcOrd="1" destOrd="0" presId="urn:microsoft.com/office/officeart/2008/layout/LinedList"/>
    <dgm:cxn modelId="{2F7088BC-08D4-A146-B26A-E00E37C9F61D}" type="presParOf" srcId="{DB916F03-B407-004D-AFA6-CA2A4D291E85}" destId="{410D410A-BFE8-3541-B2B3-8DE4139F2AF8}" srcOrd="2" destOrd="0" presId="urn:microsoft.com/office/officeart/2008/layout/LinedList"/>
    <dgm:cxn modelId="{95D0EF80-6723-6743-97D9-DAFFC83F9589}" type="presParOf" srcId="{DB916F03-B407-004D-AFA6-CA2A4D291E85}" destId="{4EBC8D3F-E1CA-3A46-94DA-48900327EDB3}" srcOrd="3" destOrd="0" presId="urn:microsoft.com/office/officeart/2008/layout/LinedList"/>
    <dgm:cxn modelId="{5F860311-E8DA-DD40-AD1F-498E66A29E5D}" type="presParOf" srcId="{4EBC8D3F-E1CA-3A46-94DA-48900327EDB3}" destId="{37EC5D41-0025-9644-8110-6F4CB681C008}" srcOrd="0" destOrd="0" presId="urn:microsoft.com/office/officeart/2008/layout/LinedList"/>
    <dgm:cxn modelId="{84A14E5B-5C59-9443-9E0B-78A3F4B69929}" type="presParOf" srcId="{4EBC8D3F-E1CA-3A46-94DA-48900327EDB3}" destId="{F2C1FCB8-E4D8-3447-861F-E29776B9F4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DFFF1-B80A-DE45-B7DE-FDD9FE1DD7B9}">
      <dsp:nvSpPr>
        <dsp:cNvPr id="0" name=""/>
        <dsp:cNvSpPr/>
      </dsp:nvSpPr>
      <dsp:spPr>
        <a:xfrm>
          <a:off x="3166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Secure:</a:t>
          </a:r>
        </a:p>
      </dsp:txBody>
      <dsp:txXfrm>
        <a:off x="3166" y="136965"/>
        <a:ext cx="3087240" cy="777600"/>
      </dsp:txXfrm>
    </dsp:sp>
    <dsp:sp modelId="{6D917778-C93C-2141-B263-C8FE51EDC964}">
      <dsp:nvSpPr>
        <dsp:cNvPr id="0" name=""/>
        <dsp:cNvSpPr/>
      </dsp:nvSpPr>
      <dsp:spPr>
        <a:xfrm>
          <a:off x="3166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have sex as part of committed relationships  </a:t>
          </a:r>
        </a:p>
      </dsp:txBody>
      <dsp:txXfrm>
        <a:off x="3166" y="914565"/>
        <a:ext cx="3087240" cy="3141274"/>
      </dsp:txXfrm>
    </dsp:sp>
    <dsp:sp modelId="{6809104A-DBCA-604B-A9F0-412199CC8BB0}">
      <dsp:nvSpPr>
        <dsp:cNvPr id="0" name=""/>
        <dsp:cNvSpPr/>
      </dsp:nvSpPr>
      <dsp:spPr>
        <a:xfrm>
          <a:off x="3522621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Anxious:</a:t>
          </a:r>
        </a:p>
      </dsp:txBody>
      <dsp:txXfrm>
        <a:off x="3522621" y="136965"/>
        <a:ext cx="3087240" cy="777600"/>
      </dsp:txXfrm>
    </dsp:sp>
    <dsp:sp modelId="{9F4E7B61-5800-354A-A220-1F1FF2E148BC}">
      <dsp:nvSpPr>
        <dsp:cNvPr id="0" name=""/>
        <dsp:cNvSpPr/>
      </dsp:nvSpPr>
      <dsp:spPr>
        <a:xfrm>
          <a:off x="3522621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feel close to partner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Linked to manipulation and subverting sexual desires</a:t>
          </a:r>
        </a:p>
      </dsp:txBody>
      <dsp:txXfrm>
        <a:off x="3522621" y="914565"/>
        <a:ext cx="3087240" cy="3141274"/>
      </dsp:txXfrm>
    </dsp:sp>
    <dsp:sp modelId="{A4060BA9-D24F-7B49-A5B7-F8421F7E366E}">
      <dsp:nvSpPr>
        <dsp:cNvPr id="0" name=""/>
        <dsp:cNvSpPr/>
      </dsp:nvSpPr>
      <dsp:spPr>
        <a:xfrm>
          <a:off x="7042075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Avoidant:</a:t>
          </a:r>
        </a:p>
      </dsp:txBody>
      <dsp:txXfrm>
        <a:off x="7042075" y="136965"/>
        <a:ext cx="3087240" cy="777600"/>
      </dsp:txXfrm>
    </dsp:sp>
    <dsp:sp modelId="{9F30BEC6-825F-704C-B40E-F8E668AC1526}">
      <dsp:nvSpPr>
        <dsp:cNvPr id="0" name=""/>
        <dsp:cNvSpPr/>
      </dsp:nvSpPr>
      <dsp:spPr>
        <a:xfrm>
          <a:off x="7042075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maintain personal control and keep distance in relationships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Reluctance to discuss sex</a:t>
          </a:r>
        </a:p>
      </dsp:txBody>
      <dsp:txXfrm>
        <a:off x="7042075" y="914565"/>
        <a:ext cx="3087240" cy="3141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DFFF1-B80A-DE45-B7DE-FDD9FE1DD7B9}">
      <dsp:nvSpPr>
        <dsp:cNvPr id="0" name=""/>
        <dsp:cNvSpPr/>
      </dsp:nvSpPr>
      <dsp:spPr>
        <a:xfrm>
          <a:off x="3166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Secure:</a:t>
          </a:r>
        </a:p>
      </dsp:txBody>
      <dsp:txXfrm>
        <a:off x="3166" y="136965"/>
        <a:ext cx="3087240" cy="777600"/>
      </dsp:txXfrm>
    </dsp:sp>
    <dsp:sp modelId="{6D917778-C93C-2141-B263-C8FE51EDC964}">
      <dsp:nvSpPr>
        <dsp:cNvPr id="0" name=""/>
        <dsp:cNvSpPr/>
      </dsp:nvSpPr>
      <dsp:spPr>
        <a:xfrm>
          <a:off x="3166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have sex as part of committed relationships  </a:t>
          </a:r>
        </a:p>
      </dsp:txBody>
      <dsp:txXfrm>
        <a:off x="3166" y="914565"/>
        <a:ext cx="3087240" cy="3141274"/>
      </dsp:txXfrm>
    </dsp:sp>
    <dsp:sp modelId="{6809104A-DBCA-604B-A9F0-412199CC8BB0}">
      <dsp:nvSpPr>
        <dsp:cNvPr id="0" name=""/>
        <dsp:cNvSpPr/>
      </dsp:nvSpPr>
      <dsp:spPr>
        <a:xfrm>
          <a:off x="3522621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Anxious:</a:t>
          </a:r>
        </a:p>
      </dsp:txBody>
      <dsp:txXfrm>
        <a:off x="3522621" y="136965"/>
        <a:ext cx="3087240" cy="777600"/>
      </dsp:txXfrm>
    </dsp:sp>
    <dsp:sp modelId="{9F4E7B61-5800-354A-A220-1F1FF2E148BC}">
      <dsp:nvSpPr>
        <dsp:cNvPr id="0" name=""/>
        <dsp:cNvSpPr/>
      </dsp:nvSpPr>
      <dsp:spPr>
        <a:xfrm>
          <a:off x="3522621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feel close to partner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Linked to manipulation and subverting sexual desires</a:t>
          </a:r>
        </a:p>
      </dsp:txBody>
      <dsp:txXfrm>
        <a:off x="3522621" y="914565"/>
        <a:ext cx="3087240" cy="3141274"/>
      </dsp:txXfrm>
    </dsp:sp>
    <dsp:sp modelId="{A4060BA9-D24F-7B49-A5B7-F8421F7E366E}">
      <dsp:nvSpPr>
        <dsp:cNvPr id="0" name=""/>
        <dsp:cNvSpPr/>
      </dsp:nvSpPr>
      <dsp:spPr>
        <a:xfrm>
          <a:off x="7042075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Avoidant:</a:t>
          </a:r>
        </a:p>
      </dsp:txBody>
      <dsp:txXfrm>
        <a:off x="7042075" y="136965"/>
        <a:ext cx="3087240" cy="777600"/>
      </dsp:txXfrm>
    </dsp:sp>
    <dsp:sp modelId="{9F30BEC6-825F-704C-B40E-F8E668AC1526}">
      <dsp:nvSpPr>
        <dsp:cNvPr id="0" name=""/>
        <dsp:cNvSpPr/>
      </dsp:nvSpPr>
      <dsp:spPr>
        <a:xfrm>
          <a:off x="7042075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maintain personal control </a:t>
          </a:r>
          <a:r>
            <a:rPr lang="en-US" sz="2700" kern="1200"/>
            <a:t>and keep </a:t>
          </a:r>
          <a:r>
            <a:rPr lang="en-US" sz="2700" kern="1200" dirty="0"/>
            <a:t>distance in relationships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Reluctance to discuss sex</a:t>
          </a:r>
        </a:p>
      </dsp:txBody>
      <dsp:txXfrm>
        <a:off x="7042075" y="914565"/>
        <a:ext cx="3087240" cy="3141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DFFF1-B80A-DE45-B7DE-FDD9FE1DD7B9}">
      <dsp:nvSpPr>
        <dsp:cNvPr id="0" name=""/>
        <dsp:cNvSpPr/>
      </dsp:nvSpPr>
      <dsp:spPr>
        <a:xfrm>
          <a:off x="3166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Secure:</a:t>
          </a:r>
        </a:p>
      </dsp:txBody>
      <dsp:txXfrm>
        <a:off x="3166" y="136965"/>
        <a:ext cx="3087240" cy="777600"/>
      </dsp:txXfrm>
    </dsp:sp>
    <dsp:sp modelId="{6D917778-C93C-2141-B263-C8FE51EDC964}">
      <dsp:nvSpPr>
        <dsp:cNvPr id="0" name=""/>
        <dsp:cNvSpPr/>
      </dsp:nvSpPr>
      <dsp:spPr>
        <a:xfrm>
          <a:off x="3166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have sex as part of committed relationships  </a:t>
          </a:r>
        </a:p>
      </dsp:txBody>
      <dsp:txXfrm>
        <a:off x="3166" y="914565"/>
        <a:ext cx="3087240" cy="3141274"/>
      </dsp:txXfrm>
    </dsp:sp>
    <dsp:sp modelId="{6809104A-DBCA-604B-A9F0-412199CC8BB0}">
      <dsp:nvSpPr>
        <dsp:cNvPr id="0" name=""/>
        <dsp:cNvSpPr/>
      </dsp:nvSpPr>
      <dsp:spPr>
        <a:xfrm>
          <a:off x="3522621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Anxious:</a:t>
          </a:r>
        </a:p>
      </dsp:txBody>
      <dsp:txXfrm>
        <a:off x="3522621" y="136965"/>
        <a:ext cx="3087240" cy="777600"/>
      </dsp:txXfrm>
    </dsp:sp>
    <dsp:sp modelId="{9F4E7B61-5800-354A-A220-1F1FF2E148BC}">
      <dsp:nvSpPr>
        <dsp:cNvPr id="0" name=""/>
        <dsp:cNvSpPr/>
      </dsp:nvSpPr>
      <dsp:spPr>
        <a:xfrm>
          <a:off x="3522621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feel close to partner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Linked to manipulation and subverting sexual desires</a:t>
          </a:r>
        </a:p>
      </dsp:txBody>
      <dsp:txXfrm>
        <a:off x="3522621" y="914565"/>
        <a:ext cx="3087240" cy="3141274"/>
      </dsp:txXfrm>
    </dsp:sp>
    <dsp:sp modelId="{A4060BA9-D24F-7B49-A5B7-F8421F7E366E}">
      <dsp:nvSpPr>
        <dsp:cNvPr id="0" name=""/>
        <dsp:cNvSpPr/>
      </dsp:nvSpPr>
      <dsp:spPr>
        <a:xfrm>
          <a:off x="7042075" y="136965"/>
          <a:ext cx="3087240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Avoidant:</a:t>
          </a:r>
        </a:p>
      </dsp:txBody>
      <dsp:txXfrm>
        <a:off x="7042075" y="136965"/>
        <a:ext cx="3087240" cy="777600"/>
      </dsp:txXfrm>
    </dsp:sp>
    <dsp:sp modelId="{9F30BEC6-825F-704C-B40E-F8E668AC1526}">
      <dsp:nvSpPr>
        <dsp:cNvPr id="0" name=""/>
        <dsp:cNvSpPr/>
      </dsp:nvSpPr>
      <dsp:spPr>
        <a:xfrm>
          <a:off x="7042075" y="914565"/>
          <a:ext cx="3087240" cy="31412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Desire to maintain personal control </a:t>
          </a:r>
          <a:r>
            <a:rPr lang="en-US" sz="2700" kern="1200"/>
            <a:t>and keep </a:t>
          </a:r>
          <a:r>
            <a:rPr lang="en-US" sz="2700" kern="1200" dirty="0"/>
            <a:t>distance in relationships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Reluctance to discuss sex</a:t>
          </a:r>
        </a:p>
      </dsp:txBody>
      <dsp:txXfrm>
        <a:off x="7042075" y="914565"/>
        <a:ext cx="3087240" cy="3141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13E69-209E-A44E-A1BD-A2C128DBB787}">
      <dsp:nvSpPr>
        <dsp:cNvPr id="0" name=""/>
        <dsp:cNvSpPr/>
      </dsp:nvSpPr>
      <dsp:spPr>
        <a:xfrm>
          <a:off x="1136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Sexual aggression</a:t>
          </a:r>
        </a:p>
      </dsp:txBody>
      <dsp:txXfrm>
        <a:off x="40093" y="402560"/>
        <a:ext cx="2582267" cy="1252176"/>
      </dsp:txXfrm>
    </dsp:sp>
    <dsp:sp modelId="{05872357-696E-0349-8F40-1F39852C89D5}">
      <dsp:nvSpPr>
        <dsp:cNvPr id="0" name=""/>
        <dsp:cNvSpPr/>
      </dsp:nvSpPr>
      <dsp:spPr>
        <a:xfrm>
          <a:off x="267154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A7ED5-D3A8-C04F-A82A-DB7C8952A9EF}">
      <dsp:nvSpPr>
        <dsp:cNvPr id="0" name=""/>
        <dsp:cNvSpPr/>
      </dsp:nvSpPr>
      <dsp:spPr>
        <a:xfrm>
          <a:off x="533173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Validates measure as a predictor of sexual coercion</a:t>
          </a:r>
        </a:p>
      </dsp:txBody>
      <dsp:txXfrm>
        <a:off x="572130" y="2065173"/>
        <a:ext cx="2050230" cy="1252176"/>
      </dsp:txXfrm>
    </dsp:sp>
    <dsp:sp modelId="{639CA3FC-C108-EE43-BCD8-5F974D1BD87C}">
      <dsp:nvSpPr>
        <dsp:cNvPr id="0" name=""/>
        <dsp:cNvSpPr/>
      </dsp:nvSpPr>
      <dsp:spPr>
        <a:xfrm>
          <a:off x="3326363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Psychological aggression</a:t>
          </a:r>
        </a:p>
      </dsp:txBody>
      <dsp:txXfrm>
        <a:off x="3365320" y="402560"/>
        <a:ext cx="2582267" cy="1252176"/>
      </dsp:txXfrm>
    </dsp:sp>
    <dsp:sp modelId="{2F8F2564-FF2C-8944-B399-15D6CE7783B6}">
      <dsp:nvSpPr>
        <dsp:cNvPr id="0" name=""/>
        <dsp:cNvSpPr/>
      </dsp:nvSpPr>
      <dsp:spPr>
        <a:xfrm>
          <a:off x="3592381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03415-4D3D-6A40-A0DA-DF8F3DC2122D}">
      <dsp:nvSpPr>
        <dsp:cNvPr id="0" name=""/>
        <dsp:cNvSpPr/>
      </dsp:nvSpPr>
      <dsp:spPr>
        <a:xfrm>
          <a:off x="3858399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Broader attempts of control</a:t>
          </a:r>
        </a:p>
      </dsp:txBody>
      <dsp:txXfrm>
        <a:off x="3897356" y="2065173"/>
        <a:ext cx="2050230" cy="1252176"/>
      </dsp:txXfrm>
    </dsp:sp>
    <dsp:sp modelId="{5051C3DA-E31A-5345-83B7-721227CB15E8}">
      <dsp:nvSpPr>
        <dsp:cNvPr id="0" name=""/>
        <dsp:cNvSpPr/>
      </dsp:nvSpPr>
      <dsp:spPr>
        <a:xfrm>
          <a:off x="6651589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Autonomy and relatedness undermining</a:t>
          </a:r>
        </a:p>
      </dsp:txBody>
      <dsp:txXfrm>
        <a:off x="6690546" y="402560"/>
        <a:ext cx="2582267" cy="1252176"/>
      </dsp:txXfrm>
    </dsp:sp>
    <dsp:sp modelId="{8C11FA4A-27C6-7540-B4F2-4B1F7EC4C00B}">
      <dsp:nvSpPr>
        <dsp:cNvPr id="0" name=""/>
        <dsp:cNvSpPr/>
      </dsp:nvSpPr>
      <dsp:spPr>
        <a:xfrm>
          <a:off x="6917608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9EC76-A4A7-1744-AF0D-33C92ABE41F6}">
      <dsp:nvSpPr>
        <dsp:cNvPr id="0" name=""/>
        <dsp:cNvSpPr/>
      </dsp:nvSpPr>
      <dsp:spPr>
        <a:xfrm>
          <a:off x="7183626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Applied measure of attachment in relationships</a:t>
          </a:r>
        </a:p>
      </dsp:txBody>
      <dsp:txXfrm>
        <a:off x="7222583" y="2065173"/>
        <a:ext cx="2050230" cy="12521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13E69-209E-A44E-A1BD-A2C128DBB787}">
      <dsp:nvSpPr>
        <dsp:cNvPr id="0" name=""/>
        <dsp:cNvSpPr/>
      </dsp:nvSpPr>
      <dsp:spPr>
        <a:xfrm>
          <a:off x="1136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Sexual aggression</a:t>
          </a:r>
        </a:p>
      </dsp:txBody>
      <dsp:txXfrm>
        <a:off x="40093" y="402560"/>
        <a:ext cx="2582267" cy="1252176"/>
      </dsp:txXfrm>
    </dsp:sp>
    <dsp:sp modelId="{05872357-696E-0349-8F40-1F39852C89D5}">
      <dsp:nvSpPr>
        <dsp:cNvPr id="0" name=""/>
        <dsp:cNvSpPr/>
      </dsp:nvSpPr>
      <dsp:spPr>
        <a:xfrm>
          <a:off x="267154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A7ED5-D3A8-C04F-A82A-DB7C8952A9EF}">
      <dsp:nvSpPr>
        <dsp:cNvPr id="0" name=""/>
        <dsp:cNvSpPr/>
      </dsp:nvSpPr>
      <dsp:spPr>
        <a:xfrm>
          <a:off x="533173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Validates measure as a predictor of sexual coercion</a:t>
          </a:r>
        </a:p>
      </dsp:txBody>
      <dsp:txXfrm>
        <a:off x="572130" y="2065173"/>
        <a:ext cx="2050230" cy="1252176"/>
      </dsp:txXfrm>
    </dsp:sp>
    <dsp:sp modelId="{639CA3FC-C108-EE43-BCD8-5F974D1BD87C}">
      <dsp:nvSpPr>
        <dsp:cNvPr id="0" name=""/>
        <dsp:cNvSpPr/>
      </dsp:nvSpPr>
      <dsp:spPr>
        <a:xfrm>
          <a:off x="3326363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Psychological aggression</a:t>
          </a:r>
        </a:p>
      </dsp:txBody>
      <dsp:txXfrm>
        <a:off x="3365320" y="402560"/>
        <a:ext cx="2582267" cy="1252176"/>
      </dsp:txXfrm>
    </dsp:sp>
    <dsp:sp modelId="{2F8F2564-FF2C-8944-B399-15D6CE7783B6}">
      <dsp:nvSpPr>
        <dsp:cNvPr id="0" name=""/>
        <dsp:cNvSpPr/>
      </dsp:nvSpPr>
      <dsp:spPr>
        <a:xfrm>
          <a:off x="3592381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03415-4D3D-6A40-A0DA-DF8F3DC2122D}">
      <dsp:nvSpPr>
        <dsp:cNvPr id="0" name=""/>
        <dsp:cNvSpPr/>
      </dsp:nvSpPr>
      <dsp:spPr>
        <a:xfrm>
          <a:off x="3858399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Identifies SCA as indicative of broader attempts of control</a:t>
          </a:r>
        </a:p>
      </dsp:txBody>
      <dsp:txXfrm>
        <a:off x="3897356" y="2065173"/>
        <a:ext cx="2050230" cy="1252176"/>
      </dsp:txXfrm>
    </dsp:sp>
    <dsp:sp modelId="{5051C3DA-E31A-5345-83B7-721227CB15E8}">
      <dsp:nvSpPr>
        <dsp:cNvPr id="0" name=""/>
        <dsp:cNvSpPr/>
      </dsp:nvSpPr>
      <dsp:spPr>
        <a:xfrm>
          <a:off x="6651589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Autonomy and relatedness undermining</a:t>
          </a:r>
        </a:p>
      </dsp:txBody>
      <dsp:txXfrm>
        <a:off x="6690546" y="402560"/>
        <a:ext cx="2582267" cy="1252176"/>
      </dsp:txXfrm>
    </dsp:sp>
    <dsp:sp modelId="{8C11FA4A-27C6-7540-B4F2-4B1F7EC4C00B}">
      <dsp:nvSpPr>
        <dsp:cNvPr id="0" name=""/>
        <dsp:cNvSpPr/>
      </dsp:nvSpPr>
      <dsp:spPr>
        <a:xfrm>
          <a:off x="6917608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9EC76-A4A7-1744-AF0D-33C92ABE41F6}">
      <dsp:nvSpPr>
        <dsp:cNvPr id="0" name=""/>
        <dsp:cNvSpPr/>
      </dsp:nvSpPr>
      <dsp:spPr>
        <a:xfrm>
          <a:off x="7183626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Applied measure of attachment in relationships</a:t>
          </a:r>
        </a:p>
      </dsp:txBody>
      <dsp:txXfrm>
        <a:off x="7222583" y="2065173"/>
        <a:ext cx="2050230" cy="1252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13E69-209E-A44E-A1BD-A2C128DBB787}">
      <dsp:nvSpPr>
        <dsp:cNvPr id="0" name=""/>
        <dsp:cNvSpPr/>
      </dsp:nvSpPr>
      <dsp:spPr>
        <a:xfrm>
          <a:off x="1136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Sexual aggression</a:t>
          </a:r>
        </a:p>
      </dsp:txBody>
      <dsp:txXfrm>
        <a:off x="40093" y="402560"/>
        <a:ext cx="2582267" cy="1252176"/>
      </dsp:txXfrm>
    </dsp:sp>
    <dsp:sp modelId="{05872357-696E-0349-8F40-1F39852C89D5}">
      <dsp:nvSpPr>
        <dsp:cNvPr id="0" name=""/>
        <dsp:cNvSpPr/>
      </dsp:nvSpPr>
      <dsp:spPr>
        <a:xfrm>
          <a:off x="267154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A7ED5-D3A8-C04F-A82A-DB7C8952A9EF}">
      <dsp:nvSpPr>
        <dsp:cNvPr id="0" name=""/>
        <dsp:cNvSpPr/>
      </dsp:nvSpPr>
      <dsp:spPr>
        <a:xfrm>
          <a:off x="533173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Validates measure as a predictor of sexual coercion</a:t>
          </a:r>
        </a:p>
      </dsp:txBody>
      <dsp:txXfrm>
        <a:off x="572130" y="2065173"/>
        <a:ext cx="2050230" cy="1252176"/>
      </dsp:txXfrm>
    </dsp:sp>
    <dsp:sp modelId="{639CA3FC-C108-EE43-BCD8-5F974D1BD87C}">
      <dsp:nvSpPr>
        <dsp:cNvPr id="0" name=""/>
        <dsp:cNvSpPr/>
      </dsp:nvSpPr>
      <dsp:spPr>
        <a:xfrm>
          <a:off x="3326363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Psychological aggression</a:t>
          </a:r>
        </a:p>
      </dsp:txBody>
      <dsp:txXfrm>
        <a:off x="3365320" y="402560"/>
        <a:ext cx="2582267" cy="1252176"/>
      </dsp:txXfrm>
    </dsp:sp>
    <dsp:sp modelId="{2F8F2564-FF2C-8944-B399-15D6CE7783B6}">
      <dsp:nvSpPr>
        <dsp:cNvPr id="0" name=""/>
        <dsp:cNvSpPr/>
      </dsp:nvSpPr>
      <dsp:spPr>
        <a:xfrm>
          <a:off x="3592381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03415-4D3D-6A40-A0DA-DF8F3DC2122D}">
      <dsp:nvSpPr>
        <dsp:cNvPr id="0" name=""/>
        <dsp:cNvSpPr/>
      </dsp:nvSpPr>
      <dsp:spPr>
        <a:xfrm>
          <a:off x="3858399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Identifies SCA as indicative of broader attempts of control</a:t>
          </a:r>
        </a:p>
      </dsp:txBody>
      <dsp:txXfrm>
        <a:off x="3897356" y="2065173"/>
        <a:ext cx="2050230" cy="1252176"/>
      </dsp:txXfrm>
    </dsp:sp>
    <dsp:sp modelId="{5051C3DA-E31A-5345-83B7-721227CB15E8}">
      <dsp:nvSpPr>
        <dsp:cNvPr id="0" name=""/>
        <dsp:cNvSpPr/>
      </dsp:nvSpPr>
      <dsp:spPr>
        <a:xfrm>
          <a:off x="6651589" y="363603"/>
          <a:ext cx="2660181" cy="13300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Hostility during conflict</a:t>
          </a:r>
        </a:p>
      </dsp:txBody>
      <dsp:txXfrm>
        <a:off x="6690546" y="402560"/>
        <a:ext cx="2582267" cy="1252176"/>
      </dsp:txXfrm>
    </dsp:sp>
    <dsp:sp modelId="{8C11FA4A-27C6-7540-B4F2-4B1F7EC4C00B}">
      <dsp:nvSpPr>
        <dsp:cNvPr id="0" name=""/>
        <dsp:cNvSpPr/>
      </dsp:nvSpPr>
      <dsp:spPr>
        <a:xfrm>
          <a:off x="6917608" y="1693693"/>
          <a:ext cx="266018" cy="997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567"/>
              </a:lnTo>
              <a:lnTo>
                <a:pt x="266018" y="9975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9EC76-A4A7-1744-AF0D-33C92ABE41F6}">
      <dsp:nvSpPr>
        <dsp:cNvPr id="0" name=""/>
        <dsp:cNvSpPr/>
      </dsp:nvSpPr>
      <dsp:spPr>
        <a:xfrm>
          <a:off x="7183626" y="2026216"/>
          <a:ext cx="2128144" cy="1330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Links SCA to an observed measure of negative relationship behaviors</a:t>
          </a:r>
        </a:p>
      </dsp:txBody>
      <dsp:txXfrm>
        <a:off x="7222583" y="2065173"/>
        <a:ext cx="2050230" cy="1252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7D61F-7A09-7E42-B340-D0868725DCF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B33A6-E39E-C746-9F0C-A2C651C1D7F2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Sexually coercive attitudes related to attachment orientation.</a:t>
          </a:r>
        </a:p>
      </dsp:txBody>
      <dsp:txXfrm>
        <a:off x="0" y="0"/>
        <a:ext cx="6900512" cy="2768070"/>
      </dsp:txXfrm>
    </dsp:sp>
    <dsp:sp modelId="{410D410A-BFE8-3541-B2B3-8DE4139F2AF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5D41-0025-9644-8110-6F4CB681C008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Sexually coercive attitudes linked to a variety of negative relationship behaviors.</a:t>
          </a:r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B87C-9E6B-E447-8607-A44B6193E25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D3D5-D19F-374F-903E-33460CBB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general attitudes about how acceptable it is to express sexual autonomy </a:t>
            </a:r>
          </a:p>
          <a:p>
            <a:r>
              <a:rPr lang="en-US" dirty="0"/>
              <a:t>Rather than trying to measure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relationship orientation characterized by trust and intimacy may be protective against sexually coercive attitudes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Targeting adolescent attitudes about sexual coercion could have reverberating implications in reducing relationship aggression.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general attitudes about how acceptable it is to express sexual autonomy </a:t>
            </a:r>
          </a:p>
          <a:p>
            <a:r>
              <a:rPr lang="en-US" dirty="0"/>
              <a:t>Rather than trying to measure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is an attachment process in many ways – intimacy, reassurance </a:t>
            </a:r>
          </a:p>
          <a:p>
            <a:endParaRPr lang="en-US" dirty="0"/>
          </a:p>
          <a:p>
            <a:r>
              <a:rPr lang="en-US" b="1" dirty="0"/>
              <a:t>WHY LOOK AT WITH SCA SPECIFICALLY?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is an attachment process in many ways – intimacy, reassurance </a:t>
            </a:r>
          </a:p>
          <a:p>
            <a:endParaRPr lang="en-US" dirty="0"/>
          </a:p>
          <a:p>
            <a:r>
              <a:rPr lang="en-US" b="1" dirty="0"/>
              <a:t>WHY LOOK AT WITH SCA SPECIFICALLY?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is an attachment process in many ways – intimacy, reassurance </a:t>
            </a:r>
          </a:p>
          <a:p>
            <a:endParaRPr lang="en-US" dirty="0"/>
          </a:p>
          <a:p>
            <a:r>
              <a:rPr lang="en-US" b="1" dirty="0"/>
              <a:t>WHY LOOK AT WITH SCA SPECIFICALLY?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4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-reports from both partners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Reports from both </a:t>
            </a:r>
            <a:r>
              <a:rPr lang="en-US" dirty="0" err="1"/>
              <a:t>parnters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Reports from both </a:t>
            </a:r>
            <a:r>
              <a:rPr lang="en-US" dirty="0" err="1"/>
              <a:t>parnters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EF44B-2CAE-1C4A-8010-3CA615B9C1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76CF-936C-A9B6-68A2-B5AD2CC9F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D6EBC-9883-D4F9-1F14-EB13902EB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42BC-91C4-B3B4-0B60-926A60F7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D3BE6-C751-D904-8B63-F00C6312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FBD9-8C3F-D269-DAF0-2A231F44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9BA6-2B1F-5DB6-89EB-AAB150B5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D2BFE-452C-1591-EF4C-27E0FA997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7E68-E995-0DC1-4969-8D2318F7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C0C2-B0F5-0103-52D8-404C8F8C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9153B-0776-CE1A-8521-64B11A06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CFEC0-E501-14CE-9562-14E2CA495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9E184-8993-E1A2-59FD-09A36A886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C1B90-529E-D0DC-5318-8015478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0A924-0CEC-68AC-5F15-EB09B8C6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B351-5C8D-B5AB-E5E4-0F763A11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7252-5A8E-6F2D-8BC8-EE057943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0530-7412-BD9F-8027-BA00615B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02BC8-7483-9DCB-7946-2FD2CA31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5CC01-0642-BC7E-D04A-B4BA3A05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69BF0-82A0-74A7-5C0F-0BA3EE20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630D-02B3-E4DC-7B44-9551438C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EB0A9-AAFE-F7DC-7BEF-09E49CE56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496FF-CAAC-0A44-DE6F-9689BA5F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6050-AB09-E38E-9398-4BD10DDB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3EFB-0F45-3120-D78E-4B486C7F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1691-B6C6-9676-6D8B-C4343F7A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189E-70C9-56C3-9B92-4D349ACC2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768D8-EF6B-B2AC-AA6E-924DE20D7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B92D2-4C99-72F2-01BE-07DB591F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7E62E-F681-46A0-2B5E-95E4DDD9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D57B8-ADB1-6DDA-F975-621E2820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BB3C-0335-0D3B-2568-9C751EE8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198BC-31B1-DC0A-E1B2-30F1542F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0B37E-239A-D2E4-E899-8A089A7ED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CA790-9D7D-DECC-119C-98C435880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1050D-C4A7-BD48-6900-41D8D0D21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3B3C0-EFB9-07C5-0AFE-19E16154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8C6F8-22B4-59F7-1FF7-12390C99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049D0-3509-B041-EBE4-91D54B49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29AA-9D64-DED8-C749-633A83D7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5C0D4-2A90-2CA6-7550-698DD1FB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630D5-5F2F-1DC2-6EA9-9A4D6C83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64D50-BCF2-422D-53C7-583E4185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4AC91-57A3-BCAF-31F4-2FAF09A9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E17D0-BE2B-C771-83C6-35139E16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2C5A5-C78B-26A5-93EB-B2067C93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FBA5-FF6B-8D6D-1922-F3EB5EC2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7D383-83B8-9016-C01C-1EC91842B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56233-94E7-07BE-BF2C-CA1CB115A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5B9F-8C88-200D-3665-1D46FE2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948CB-3E12-6977-3212-E860C789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D6FD4-08F5-E1CE-371B-D7962E61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64F3-E088-9C18-644F-1D0E1A49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5176F-DA42-BA98-95D3-7367C2231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57A81-186C-9BFA-5C9B-5C3E183B9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BA6E-63B0-0AB5-7BA5-0C846EE2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BB36D-2351-AEA7-75F4-0905A2FC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76EA1-6655-B5BF-9295-320654D1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00475-4E5F-E92C-850C-383A246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0F30-AF2F-BCFA-F432-9BCBF780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55976-2EF1-4367-8D2E-150FAB90F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07C0-2406-0543-A285-C22F6511DE0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B8863-C588-C1A1-A74D-9A51AD0F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9F5A8-D675-1979-70AE-D66F447DE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ADED-F051-214A-B38A-07863003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87B6-E7CC-21DA-6D07-E980E83A1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723" y="688704"/>
            <a:ext cx="9772185" cy="3070496"/>
          </a:xfrm>
        </p:spPr>
        <p:txBody>
          <a:bodyPr>
            <a:normAutofit/>
          </a:bodyPr>
          <a:lstStyle/>
          <a:p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“It is OK to talk my partner into having sex”: Links between adolescent sexually coercive attitudes, attachment insecurity, and adult relationship functioning</a:t>
            </a:r>
            <a:b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9FA5C-CF0B-8D77-E53D-006007EF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13" y="3716337"/>
            <a:ext cx="3657600" cy="201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C0027-C7FF-7559-1CB8-D3F0292D8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17" y="3659731"/>
            <a:ext cx="3657600" cy="20193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9C9A1D8-3CC6-0FD7-EED6-6591CAE0C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815" y="4192859"/>
            <a:ext cx="9144000" cy="1655762"/>
          </a:xfrm>
        </p:spPr>
        <p:txBody>
          <a:bodyPr/>
          <a:lstStyle/>
          <a:p>
            <a:r>
              <a:rPr lang="en-US" dirty="0"/>
              <a:t>Corey Pettit, Jessica Stern, Joseph Allen</a:t>
            </a:r>
          </a:p>
          <a:p>
            <a:r>
              <a:rPr lang="en-US" dirty="0"/>
              <a:t>Society for Research on Adolescence</a:t>
            </a:r>
          </a:p>
        </p:txBody>
      </p:sp>
    </p:spTree>
    <p:extLst>
      <p:ext uri="{BB962C8B-B14F-4D97-AF65-F5344CB8AC3E}">
        <p14:creationId xmlns:p14="http://schemas.microsoft.com/office/powerpoint/2010/main" val="263967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204DD-DA8F-D384-DADD-B1F605C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15" y="715379"/>
            <a:ext cx="10176151" cy="1097519"/>
          </a:xfrm>
        </p:spPr>
        <p:txBody>
          <a:bodyPr anchor="ctr">
            <a:normAutofit/>
          </a:bodyPr>
          <a:lstStyle/>
          <a:p>
            <a:r>
              <a:rPr lang="en-US" sz="4000"/>
              <a:t>SCA and adult relationship functioning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51A2F3-A1A1-3B2D-12C6-075CCCD48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525298"/>
              </p:ext>
            </p:extLst>
          </p:nvPr>
        </p:nvGraphicFramePr>
        <p:xfrm>
          <a:off x="1148396" y="2097286"/>
          <a:ext cx="9312908" cy="37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D2AC724-3272-56E6-8C8A-0B9FF3309132}"/>
              </a:ext>
            </a:extLst>
          </p:cNvPr>
          <p:cNvSpPr/>
          <p:nvPr/>
        </p:nvSpPr>
        <p:spPr>
          <a:xfrm>
            <a:off x="4137063" y="1908550"/>
            <a:ext cx="6913874" cy="4114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204DD-DA8F-D384-DADD-B1F605C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15" y="715379"/>
            <a:ext cx="10176151" cy="1097519"/>
          </a:xfrm>
        </p:spPr>
        <p:txBody>
          <a:bodyPr anchor="ctr">
            <a:normAutofit/>
          </a:bodyPr>
          <a:lstStyle/>
          <a:p>
            <a:r>
              <a:rPr lang="en-US" sz="4000"/>
              <a:t>SCA and adult relationship functioning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51A2F3-A1A1-3B2D-12C6-075CCCD48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76189"/>
              </p:ext>
            </p:extLst>
          </p:nvPr>
        </p:nvGraphicFramePr>
        <p:xfrm>
          <a:off x="1148396" y="2097286"/>
          <a:ext cx="9312908" cy="37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E6027D0-E0E1-9B36-D8B5-D1E88201BCC5}"/>
              </a:ext>
            </a:extLst>
          </p:cNvPr>
          <p:cNvSpPr/>
          <p:nvPr/>
        </p:nvSpPr>
        <p:spPr>
          <a:xfrm>
            <a:off x="7718449" y="1908550"/>
            <a:ext cx="3332488" cy="4114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7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204DD-DA8F-D384-DADD-B1F605C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15" y="715379"/>
            <a:ext cx="10176151" cy="1097519"/>
          </a:xfrm>
        </p:spPr>
        <p:txBody>
          <a:bodyPr anchor="ctr">
            <a:normAutofit/>
          </a:bodyPr>
          <a:lstStyle/>
          <a:p>
            <a:r>
              <a:rPr lang="en-US" sz="4000"/>
              <a:t>SCA and adult relationship functioning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51A2F3-A1A1-3B2D-12C6-075CCCD48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74429"/>
              </p:ext>
            </p:extLst>
          </p:nvPr>
        </p:nvGraphicFramePr>
        <p:xfrm>
          <a:off x="1148396" y="2097286"/>
          <a:ext cx="9312908" cy="371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8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A4A56082-3949-702D-90A2-2132EC40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643467"/>
            <a:ext cx="8253431" cy="5571065"/>
          </a:xfrm>
          <a:prstGeom prst="rect">
            <a:avLst/>
          </a:prstGeom>
          <a:ln>
            <a:noFill/>
          </a:ln>
        </p:spPr>
      </p:pic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02CB3B5-0391-155C-B9E3-2D16CDCF0E62}"/>
              </a:ext>
            </a:extLst>
          </p:cNvPr>
          <p:cNvSpPr/>
          <p:nvPr/>
        </p:nvSpPr>
        <p:spPr>
          <a:xfrm>
            <a:off x="6374296" y="1669774"/>
            <a:ext cx="1046921" cy="357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75A6D3-EC4A-9DF7-D01F-6FFE4CC9AA60}"/>
              </a:ext>
            </a:extLst>
          </p:cNvPr>
          <p:cNvSpPr/>
          <p:nvPr/>
        </p:nvSpPr>
        <p:spPr>
          <a:xfrm rot="1226905">
            <a:off x="6374295" y="2293363"/>
            <a:ext cx="1046921" cy="357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6C686B-2E63-BD00-E6CA-167CB18ADB1F}"/>
              </a:ext>
            </a:extLst>
          </p:cNvPr>
          <p:cNvSpPr/>
          <p:nvPr/>
        </p:nvSpPr>
        <p:spPr>
          <a:xfrm rot="1549981">
            <a:off x="6557159" y="3053890"/>
            <a:ext cx="1046921" cy="357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8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E8C0-AB8E-85E1-D55A-C5122816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FC21AF-16C8-CAC1-2476-47D0B4F49C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08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CE3-9603-32F5-8B2F-FE1C4B67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096E-EA67-FAC5-8BC9-F29D8E77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037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Mikulincer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 (2006). Attachment, caregiving, and sex within romantic relationships.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Dynamics of romantic love: Attachment, caregiving, and sex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23-44.</a:t>
            </a:r>
          </a:p>
          <a:p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Tracy, J. L., Shaver, P. R., Albino, A. W., &amp; Cooper, M. L. (2003). Attachment styles and adolescent sexuality.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Adolescent romance and sexual behavior: Theory, research, and practical implications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137-159.</a:t>
            </a:r>
            <a:endParaRPr 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Karantzas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G. C., McCabe, M. P., 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Karantzas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K. M., 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Pizzirani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B., Campbell, H., &amp; Mullins, E. R. (2016). Attachment style and less severe forms of sexual coercion: a systematic review.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Archives of sexual behavior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1053-1068.</a:t>
            </a:r>
          </a:p>
          <a:p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Cadely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H. S. E., Finnegan, V., Spears, E. C., &amp; </a:t>
            </a:r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Kerpelman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J. L. (2020). Adolescents and sexual risk-taking: The interplay of constraining relationship beliefs, healthy sex attitudes, and romantic attachment insecurity.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adolescence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136-148.</a:t>
            </a:r>
          </a:p>
          <a:p>
            <a:r>
              <a:rPr lang="en-US" sz="20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Gentzler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A. L., &amp; Kerns, K. A. (2004). Associations between insecure attachment and sexual experiences.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relationships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(2), 249-265.</a:t>
            </a:r>
          </a:p>
          <a:p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Davis, D., Shaver, P. R., &amp; Vernon, M. L. (2004). Attachment style and subjective motivations for sex. </a:t>
            </a:r>
            <a:r>
              <a:rPr lang="en-US" sz="2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Personality and social psychology bulletin</a:t>
            </a: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(8), 1076-1090.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i="0" u="none" strike="noStrike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3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4FB3259-FD94-A759-FCAD-9C1133597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5" r="2644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7EFC-A0D9-1105-1F6A-EDB72E54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Kliff lab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Kliff participants </a:t>
            </a:r>
          </a:p>
          <a:p>
            <a:r>
              <a:rPr lang="en-US" sz="1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Institute of Child Health and Human Development and National Institute of Mental Health (R37HD058305, R01-MH58066, &amp; F32HD102119)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6FF7027-227F-85DA-9D2C-E0B4E9FE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5" y="3921780"/>
            <a:ext cx="3625416" cy="21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29891-1603-D7CD-D6B5-C5776BCA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Sexually coercive attitudes in adolescence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AF96-AA15-C809-6E38-0DBBBA270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US" sz="4000" dirty="0"/>
              <a:t>General research on sexual coercive attitudes has been promising </a:t>
            </a:r>
          </a:p>
          <a:p>
            <a:r>
              <a:rPr lang="en-US" sz="4000" dirty="0"/>
              <a:t>Hope to identify: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308236-23AD-9267-AA61-0E183F286BFF}"/>
              </a:ext>
            </a:extLst>
          </p:cNvPr>
          <p:cNvSpPr/>
          <p:nvPr/>
        </p:nvSpPr>
        <p:spPr>
          <a:xfrm>
            <a:off x="516835" y="4863548"/>
            <a:ext cx="4996069" cy="1391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000" dirty="0"/>
              <a:t>Why these attitudes develop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4C3AA-C736-2CB2-AE63-063E13FB37D4}"/>
              </a:ext>
            </a:extLst>
          </p:cNvPr>
          <p:cNvSpPr/>
          <p:nvPr/>
        </p:nvSpPr>
        <p:spPr>
          <a:xfrm>
            <a:off x="6586330" y="4897519"/>
            <a:ext cx="4996069" cy="13914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/>
              <a:t>2. How they impact romantic relationship functioning</a:t>
            </a:r>
          </a:p>
        </p:txBody>
      </p:sp>
    </p:spTree>
    <p:extLst>
      <p:ext uri="{BB962C8B-B14F-4D97-AF65-F5344CB8AC3E}">
        <p14:creationId xmlns:p14="http://schemas.microsoft.com/office/powerpoint/2010/main" val="128531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8299-64BA-9C7A-DE4E-075F7EFB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KLIFF study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53CA85-791D-043A-A4E5-798B324EB7D3}"/>
              </a:ext>
            </a:extLst>
          </p:cNvPr>
          <p:cNvCxnSpPr/>
          <p:nvPr/>
        </p:nvCxnSpPr>
        <p:spPr>
          <a:xfrm>
            <a:off x="1214203" y="4916774"/>
            <a:ext cx="98035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DE45F2-6BA8-BB7A-9430-ABBA62A9B2F4}"/>
              </a:ext>
            </a:extLst>
          </p:cNvPr>
          <p:cNvCxnSpPr/>
          <p:nvPr/>
        </p:nvCxnSpPr>
        <p:spPr>
          <a:xfrm>
            <a:off x="1214203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6D9BB2-C7DC-4294-677C-5280E10CDACC}"/>
              </a:ext>
            </a:extLst>
          </p:cNvPr>
          <p:cNvCxnSpPr/>
          <p:nvPr/>
        </p:nvCxnSpPr>
        <p:spPr>
          <a:xfrm>
            <a:off x="2820649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24DC7B-8EE3-DC0F-FAA3-7E835BA6DB00}"/>
              </a:ext>
            </a:extLst>
          </p:cNvPr>
          <p:cNvCxnSpPr/>
          <p:nvPr/>
        </p:nvCxnSpPr>
        <p:spPr>
          <a:xfrm>
            <a:off x="6793042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2478DF-6D4B-46D7-1BF0-3A7630DAAEC6}"/>
              </a:ext>
            </a:extLst>
          </p:cNvPr>
          <p:cNvCxnSpPr>
            <a:cxnSpLocks/>
          </p:cNvCxnSpPr>
          <p:nvPr/>
        </p:nvCxnSpPr>
        <p:spPr>
          <a:xfrm flipH="1">
            <a:off x="2820649" y="4691921"/>
            <a:ext cx="39723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4C2CB0-7201-C292-7B9C-BB7AA98EE23A}"/>
              </a:ext>
            </a:extLst>
          </p:cNvPr>
          <p:cNvSpPr txBox="1"/>
          <p:nvPr/>
        </p:nvSpPr>
        <p:spPr>
          <a:xfrm>
            <a:off x="1214203" y="518659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AFB17-94F8-7300-EE5D-C4BFCB2BF809}"/>
              </a:ext>
            </a:extLst>
          </p:cNvPr>
          <p:cNvSpPr txBox="1"/>
          <p:nvPr/>
        </p:nvSpPr>
        <p:spPr>
          <a:xfrm>
            <a:off x="2407074" y="517753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B37A7C-B3D7-F268-3323-89AD86DA9ED2}"/>
              </a:ext>
            </a:extLst>
          </p:cNvPr>
          <p:cNvSpPr txBox="1"/>
          <p:nvPr/>
        </p:nvSpPr>
        <p:spPr>
          <a:xfrm>
            <a:off x="6250369" y="517753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22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ECC371-29BB-3DCA-4EDF-6E8C7FF47714}"/>
              </a:ext>
            </a:extLst>
          </p:cNvPr>
          <p:cNvCxnSpPr>
            <a:cxnSpLocks/>
          </p:cNvCxnSpPr>
          <p:nvPr/>
        </p:nvCxnSpPr>
        <p:spPr>
          <a:xfrm flipH="1">
            <a:off x="7488571" y="4679382"/>
            <a:ext cx="329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DBAECF-83C3-5C46-D853-CC8AC340B06B}"/>
              </a:ext>
            </a:extLst>
          </p:cNvPr>
          <p:cNvCxnSpPr/>
          <p:nvPr/>
        </p:nvCxnSpPr>
        <p:spPr>
          <a:xfrm>
            <a:off x="7489856" y="4683375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83EAC9-2271-A95A-FB0F-9400D55531A4}"/>
              </a:ext>
            </a:extLst>
          </p:cNvPr>
          <p:cNvSpPr txBox="1"/>
          <p:nvPr/>
        </p:nvSpPr>
        <p:spPr>
          <a:xfrm>
            <a:off x="7077519" y="5174829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45E23-9B7A-87C6-515B-5FE942272DDF}"/>
              </a:ext>
            </a:extLst>
          </p:cNvPr>
          <p:cNvSpPr txBox="1"/>
          <p:nvPr/>
        </p:nvSpPr>
        <p:spPr>
          <a:xfrm>
            <a:off x="10271889" y="5182321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5806FE-99E0-0D57-F75F-EC28C3A52C18}"/>
              </a:ext>
            </a:extLst>
          </p:cNvPr>
          <p:cNvSpPr txBox="1"/>
          <p:nvPr/>
        </p:nvSpPr>
        <p:spPr>
          <a:xfrm>
            <a:off x="0" y="4284576"/>
            <a:ext cx="28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Attachment with parents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2521AD-250A-A395-13D3-7AD8F1146FEC}"/>
              </a:ext>
            </a:extLst>
          </p:cNvPr>
          <p:cNvSpPr txBox="1"/>
          <p:nvPr/>
        </p:nvSpPr>
        <p:spPr>
          <a:xfrm>
            <a:off x="3435635" y="4255121"/>
            <a:ext cx="2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 measured each year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00DCD5-4B1A-A15A-DCF5-9B218D0FFFC9}"/>
              </a:ext>
            </a:extLst>
          </p:cNvPr>
          <p:cNvSpPr txBox="1"/>
          <p:nvPr/>
        </p:nvSpPr>
        <p:spPr>
          <a:xfrm>
            <a:off x="7624285" y="4221142"/>
            <a:ext cx="325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Romantic relationship qualities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A05D4F-101B-9C7A-0B5B-1676E5C6FAC3}"/>
              </a:ext>
            </a:extLst>
          </p:cNvPr>
          <p:cNvCxnSpPr>
            <a:cxnSpLocks/>
          </p:cNvCxnSpPr>
          <p:nvPr/>
        </p:nvCxnSpPr>
        <p:spPr>
          <a:xfrm>
            <a:off x="10781601" y="4679382"/>
            <a:ext cx="0" cy="5105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4AFEFE-E856-11C8-CB4B-B1F18EF01D50}"/>
              </a:ext>
            </a:extLst>
          </p:cNvPr>
          <p:cNvSpPr txBox="1"/>
          <p:nvPr/>
        </p:nvSpPr>
        <p:spPr>
          <a:xfrm>
            <a:off x="636116" y="1361437"/>
            <a:ext cx="10946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20+ year longitudinal study tracking 184 kids from age 13 and measuring information about relationships with parents, peers, and romantic partners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Sexually Coercive Attitudes (SCA) Measure: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“It is OK to try to talk someone into having sex, even if they've said they didn't want to.” 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“If my boy/girlfriend wanted to have sex and I didn't, it would be OK to say no.” </a:t>
            </a:r>
          </a:p>
        </p:txBody>
      </p:sp>
    </p:spTree>
    <p:extLst>
      <p:ext uri="{BB962C8B-B14F-4D97-AF65-F5344CB8AC3E}">
        <p14:creationId xmlns:p14="http://schemas.microsoft.com/office/powerpoint/2010/main" val="39597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8299-64BA-9C7A-DE4E-075F7EFB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KLIFF study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53CA85-791D-043A-A4E5-798B324EB7D3}"/>
              </a:ext>
            </a:extLst>
          </p:cNvPr>
          <p:cNvCxnSpPr/>
          <p:nvPr/>
        </p:nvCxnSpPr>
        <p:spPr>
          <a:xfrm>
            <a:off x="1214203" y="4916774"/>
            <a:ext cx="98035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DE45F2-6BA8-BB7A-9430-ABBA62A9B2F4}"/>
              </a:ext>
            </a:extLst>
          </p:cNvPr>
          <p:cNvCxnSpPr/>
          <p:nvPr/>
        </p:nvCxnSpPr>
        <p:spPr>
          <a:xfrm>
            <a:off x="1214203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6D9BB2-C7DC-4294-677C-5280E10CDACC}"/>
              </a:ext>
            </a:extLst>
          </p:cNvPr>
          <p:cNvCxnSpPr/>
          <p:nvPr/>
        </p:nvCxnSpPr>
        <p:spPr>
          <a:xfrm>
            <a:off x="2820649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24DC7B-8EE3-DC0F-FAA3-7E835BA6DB00}"/>
              </a:ext>
            </a:extLst>
          </p:cNvPr>
          <p:cNvCxnSpPr/>
          <p:nvPr/>
        </p:nvCxnSpPr>
        <p:spPr>
          <a:xfrm>
            <a:off x="6793042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2478DF-6D4B-46D7-1BF0-3A7630DAAEC6}"/>
              </a:ext>
            </a:extLst>
          </p:cNvPr>
          <p:cNvCxnSpPr>
            <a:cxnSpLocks/>
          </p:cNvCxnSpPr>
          <p:nvPr/>
        </p:nvCxnSpPr>
        <p:spPr>
          <a:xfrm flipH="1">
            <a:off x="2820649" y="4691921"/>
            <a:ext cx="39723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4C2CB0-7201-C292-7B9C-BB7AA98EE23A}"/>
              </a:ext>
            </a:extLst>
          </p:cNvPr>
          <p:cNvSpPr txBox="1"/>
          <p:nvPr/>
        </p:nvSpPr>
        <p:spPr>
          <a:xfrm>
            <a:off x="1214203" y="518659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AFB17-94F8-7300-EE5D-C4BFCB2BF809}"/>
              </a:ext>
            </a:extLst>
          </p:cNvPr>
          <p:cNvSpPr txBox="1"/>
          <p:nvPr/>
        </p:nvSpPr>
        <p:spPr>
          <a:xfrm>
            <a:off x="2407074" y="517753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B37A7C-B3D7-F268-3323-89AD86DA9ED2}"/>
              </a:ext>
            </a:extLst>
          </p:cNvPr>
          <p:cNvSpPr txBox="1"/>
          <p:nvPr/>
        </p:nvSpPr>
        <p:spPr>
          <a:xfrm>
            <a:off x="6250369" y="517753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22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ECC371-29BB-3DCA-4EDF-6E8C7FF47714}"/>
              </a:ext>
            </a:extLst>
          </p:cNvPr>
          <p:cNvCxnSpPr>
            <a:cxnSpLocks/>
          </p:cNvCxnSpPr>
          <p:nvPr/>
        </p:nvCxnSpPr>
        <p:spPr>
          <a:xfrm flipH="1">
            <a:off x="7488571" y="4679382"/>
            <a:ext cx="329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DBAECF-83C3-5C46-D853-CC8AC340B06B}"/>
              </a:ext>
            </a:extLst>
          </p:cNvPr>
          <p:cNvCxnSpPr/>
          <p:nvPr/>
        </p:nvCxnSpPr>
        <p:spPr>
          <a:xfrm>
            <a:off x="7489856" y="4683375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83EAC9-2271-A95A-FB0F-9400D55531A4}"/>
              </a:ext>
            </a:extLst>
          </p:cNvPr>
          <p:cNvSpPr txBox="1"/>
          <p:nvPr/>
        </p:nvSpPr>
        <p:spPr>
          <a:xfrm>
            <a:off x="7077519" y="5174829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45E23-9B7A-87C6-515B-5FE942272DDF}"/>
              </a:ext>
            </a:extLst>
          </p:cNvPr>
          <p:cNvSpPr txBox="1"/>
          <p:nvPr/>
        </p:nvSpPr>
        <p:spPr>
          <a:xfrm>
            <a:off x="10271889" y="5182321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5806FE-99E0-0D57-F75F-EC28C3A52C18}"/>
              </a:ext>
            </a:extLst>
          </p:cNvPr>
          <p:cNvSpPr txBox="1"/>
          <p:nvPr/>
        </p:nvSpPr>
        <p:spPr>
          <a:xfrm>
            <a:off x="0" y="4284576"/>
            <a:ext cx="28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Attachment with parents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2521AD-250A-A395-13D3-7AD8F1146FEC}"/>
              </a:ext>
            </a:extLst>
          </p:cNvPr>
          <p:cNvSpPr txBox="1"/>
          <p:nvPr/>
        </p:nvSpPr>
        <p:spPr>
          <a:xfrm>
            <a:off x="3435635" y="4255121"/>
            <a:ext cx="2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 measured each year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00DCD5-4B1A-A15A-DCF5-9B218D0FFFC9}"/>
              </a:ext>
            </a:extLst>
          </p:cNvPr>
          <p:cNvSpPr txBox="1"/>
          <p:nvPr/>
        </p:nvSpPr>
        <p:spPr>
          <a:xfrm>
            <a:off x="7624285" y="4221142"/>
            <a:ext cx="325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Romantic relationship qualities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A05D4F-101B-9C7A-0B5B-1676E5C6FAC3}"/>
              </a:ext>
            </a:extLst>
          </p:cNvPr>
          <p:cNvCxnSpPr>
            <a:cxnSpLocks/>
          </p:cNvCxnSpPr>
          <p:nvPr/>
        </p:nvCxnSpPr>
        <p:spPr>
          <a:xfrm>
            <a:off x="10781601" y="4679382"/>
            <a:ext cx="0" cy="5105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4AFEFE-E856-11C8-CB4B-B1F18EF01D50}"/>
              </a:ext>
            </a:extLst>
          </p:cNvPr>
          <p:cNvSpPr txBox="1"/>
          <p:nvPr/>
        </p:nvSpPr>
        <p:spPr>
          <a:xfrm>
            <a:off x="636116" y="1361437"/>
            <a:ext cx="109462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20+ year longitudinal study tracking 184 kids from age 13 and measuring information about relationships with parents, peers, and romantic partners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Sexually Coercive Attitudes (SCA) Measure: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“It is OK to try to talk someone into having sex, even if they've said they didn't want to.” 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“If my boy/girlfriend wanted to have sex and I didn't, it would be OK to say no.”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934FC5-873C-32B7-87AC-EFFC08B6E7C8}"/>
              </a:ext>
            </a:extLst>
          </p:cNvPr>
          <p:cNvSpPr/>
          <p:nvPr/>
        </p:nvSpPr>
        <p:spPr>
          <a:xfrm>
            <a:off x="608" y="3073947"/>
            <a:ext cx="7306845" cy="3331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204DD-DA8F-D384-DADD-B1F605C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Attachment and sexual motivations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668AC80-6412-344C-0132-139FFD443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703180"/>
              </p:ext>
            </p:extLst>
          </p:nvPr>
        </p:nvGraphicFramePr>
        <p:xfrm>
          <a:off x="877259" y="2112579"/>
          <a:ext cx="101324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3482790-8C35-E441-AE3A-6CB70D2A5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0338" y="2510015"/>
            <a:ext cx="640901" cy="76830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55D34E1-5710-E062-A815-65877E8D9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660" y="2510015"/>
            <a:ext cx="658551" cy="768309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F17E03B-1BBA-45AC-F558-0C3B0AB8F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258" y="2224265"/>
            <a:ext cx="757232" cy="807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F51EA7-A048-B40C-B098-251816161024}"/>
              </a:ext>
            </a:extLst>
          </p:cNvPr>
          <p:cNvSpPr/>
          <p:nvPr/>
        </p:nvSpPr>
        <p:spPr>
          <a:xfrm>
            <a:off x="4259411" y="2309038"/>
            <a:ext cx="7079270" cy="3996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204DD-DA8F-D384-DADD-B1F605C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Attachment and sexual motivations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668AC80-6412-344C-0132-139FFD443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27767"/>
              </p:ext>
            </p:extLst>
          </p:nvPr>
        </p:nvGraphicFramePr>
        <p:xfrm>
          <a:off x="877259" y="2112579"/>
          <a:ext cx="101324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3482790-8C35-E441-AE3A-6CB70D2A5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0338" y="2244972"/>
            <a:ext cx="658551" cy="789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D34E1-5710-E062-A815-65877E8D9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5660" y="2510015"/>
            <a:ext cx="658551" cy="768309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F17E03B-1BBA-45AC-F558-0C3B0AB8F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816" y="2231719"/>
            <a:ext cx="759454" cy="8103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02FC94-DA20-A82D-54F0-C8C9D380705B}"/>
              </a:ext>
            </a:extLst>
          </p:cNvPr>
          <p:cNvSpPr/>
          <p:nvPr/>
        </p:nvSpPr>
        <p:spPr>
          <a:xfrm>
            <a:off x="7905660" y="2309038"/>
            <a:ext cx="3433021" cy="3996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204DD-DA8F-D384-DADD-B1F605C1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Attachment and sexual motivations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668AC80-6412-344C-0132-139FFD4431E8}"/>
              </a:ext>
            </a:extLst>
          </p:cNvPr>
          <p:cNvGraphicFramePr>
            <a:graphicFrameLocks/>
          </p:cNvGraphicFramePr>
          <p:nvPr/>
        </p:nvGraphicFramePr>
        <p:xfrm>
          <a:off x="877259" y="2112579"/>
          <a:ext cx="1013248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3482790-8C35-E441-AE3A-6CB70D2A5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045" y="2251528"/>
            <a:ext cx="640901" cy="768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D34E1-5710-E062-A815-65877E8D9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161" y="2251527"/>
            <a:ext cx="658551" cy="768309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F17E03B-1BBA-45AC-F558-0C3B0AB8F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258" y="2251528"/>
            <a:ext cx="720089" cy="7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27580EC-DFD3-4D00-914B-17BB0EAAF9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82701"/>
                  </p:ext>
                </p:extLst>
              </p:nvPr>
            </p:nvGraphicFramePr>
            <p:xfrm>
              <a:off x="643467" y="1945649"/>
              <a:ext cx="10905069" cy="3853363"/>
            </p:xfrm>
            <a:graphic>
              <a:graphicData uri="http://schemas.openxmlformats.org/drawingml/2006/table">
                <a:tbl>
                  <a:tblPr bandRow="1"/>
                  <a:tblGrid>
                    <a:gridCol w="3404221">
                      <a:extLst>
                        <a:ext uri="{9D8B030D-6E8A-4147-A177-3AD203B41FA5}">
                          <a16:colId xmlns:a16="http://schemas.microsoft.com/office/drawing/2014/main" val="2876698277"/>
                        </a:ext>
                      </a:extLst>
                    </a:gridCol>
                    <a:gridCol w="1134720">
                      <a:extLst>
                        <a:ext uri="{9D8B030D-6E8A-4147-A177-3AD203B41FA5}">
                          <a16:colId xmlns:a16="http://schemas.microsoft.com/office/drawing/2014/main" val="3453878208"/>
                        </a:ext>
                      </a:extLst>
                    </a:gridCol>
                    <a:gridCol w="1097796">
                      <a:extLst>
                        <a:ext uri="{9D8B030D-6E8A-4147-A177-3AD203B41FA5}">
                          <a16:colId xmlns:a16="http://schemas.microsoft.com/office/drawing/2014/main" val="1359018401"/>
                        </a:ext>
                      </a:extLst>
                    </a:gridCol>
                    <a:gridCol w="1053667">
                      <a:extLst>
                        <a:ext uri="{9D8B030D-6E8A-4147-A177-3AD203B41FA5}">
                          <a16:colId xmlns:a16="http://schemas.microsoft.com/office/drawing/2014/main" val="1104316848"/>
                        </a:ext>
                      </a:extLst>
                    </a:gridCol>
                    <a:gridCol w="1621042">
                      <a:extLst>
                        <a:ext uri="{9D8B030D-6E8A-4147-A177-3AD203B41FA5}">
                          <a16:colId xmlns:a16="http://schemas.microsoft.com/office/drawing/2014/main" val="1217174383"/>
                        </a:ext>
                      </a:extLst>
                    </a:gridCol>
                    <a:gridCol w="972613">
                      <a:extLst>
                        <a:ext uri="{9D8B030D-6E8A-4147-A177-3AD203B41FA5}">
                          <a16:colId xmlns:a16="http://schemas.microsoft.com/office/drawing/2014/main" val="11952666"/>
                        </a:ext>
                      </a:extLst>
                    </a:gridCol>
                    <a:gridCol w="810505">
                      <a:extLst>
                        <a:ext uri="{9D8B030D-6E8A-4147-A177-3AD203B41FA5}">
                          <a16:colId xmlns:a16="http://schemas.microsoft.com/office/drawing/2014/main" val="1303173676"/>
                        </a:ext>
                      </a:extLst>
                    </a:gridCol>
                    <a:gridCol w="810505">
                      <a:extLst>
                        <a:ext uri="{9D8B030D-6E8A-4147-A177-3AD203B41FA5}">
                          <a16:colId xmlns:a16="http://schemas.microsoft.com/office/drawing/2014/main" val="3354293969"/>
                        </a:ext>
                      </a:extLst>
                    </a:gridCol>
                  </a:tblGrid>
                  <a:tr h="331356"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Sexually Coercive Attitudes (age 17-22)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8051" marR="108051" marT="54025" marB="54025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3008090"/>
                      </a:ext>
                    </a:extLst>
                  </a:tr>
                  <a:tr h="270577"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 (</a:t>
                          </a:r>
                          <a:r>
                            <a:rPr lang="en-US" sz="14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el-GR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95% CI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200" b="0" i="0" u="none" strike="noStrike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200" b="0" i="0" u="none" strike="noStrike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66318538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1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.40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.16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.16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0989087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Gender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.38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.07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.40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[-1.51, 1.40]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8666848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Family Income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.03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.11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[-.82, .63]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485088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.44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.19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.03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002227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329184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Secure Attachment (age 13)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-.08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.09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-.10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[.09, .26]</a:t>
                          </a:r>
                          <a:endParaRPr lang="en-US" sz="21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443896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12.83*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8051" marR="108051" marT="54025" marB="54025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0126223"/>
                      </a:ext>
                    </a:extLst>
                  </a:tr>
                  <a:tr h="331356">
                    <a:tc gridSpan="4"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.05. **</a:t>
                          </a: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.01. 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8051" marR="108051" marT="54025" marB="54025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64013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27580EC-DFD3-4D00-914B-17BB0EAAF9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82701"/>
                  </p:ext>
                </p:extLst>
              </p:nvPr>
            </p:nvGraphicFramePr>
            <p:xfrm>
              <a:off x="643467" y="1945649"/>
              <a:ext cx="10905069" cy="3853363"/>
            </p:xfrm>
            <a:graphic>
              <a:graphicData uri="http://schemas.openxmlformats.org/drawingml/2006/table">
                <a:tbl>
                  <a:tblPr bandRow="1"/>
                  <a:tblGrid>
                    <a:gridCol w="3404221">
                      <a:extLst>
                        <a:ext uri="{9D8B030D-6E8A-4147-A177-3AD203B41FA5}">
                          <a16:colId xmlns:a16="http://schemas.microsoft.com/office/drawing/2014/main" val="2876698277"/>
                        </a:ext>
                      </a:extLst>
                    </a:gridCol>
                    <a:gridCol w="1134720">
                      <a:extLst>
                        <a:ext uri="{9D8B030D-6E8A-4147-A177-3AD203B41FA5}">
                          <a16:colId xmlns:a16="http://schemas.microsoft.com/office/drawing/2014/main" val="3453878208"/>
                        </a:ext>
                      </a:extLst>
                    </a:gridCol>
                    <a:gridCol w="1097796">
                      <a:extLst>
                        <a:ext uri="{9D8B030D-6E8A-4147-A177-3AD203B41FA5}">
                          <a16:colId xmlns:a16="http://schemas.microsoft.com/office/drawing/2014/main" val="1359018401"/>
                        </a:ext>
                      </a:extLst>
                    </a:gridCol>
                    <a:gridCol w="1053667">
                      <a:extLst>
                        <a:ext uri="{9D8B030D-6E8A-4147-A177-3AD203B41FA5}">
                          <a16:colId xmlns:a16="http://schemas.microsoft.com/office/drawing/2014/main" val="1104316848"/>
                        </a:ext>
                      </a:extLst>
                    </a:gridCol>
                    <a:gridCol w="1621042">
                      <a:extLst>
                        <a:ext uri="{9D8B030D-6E8A-4147-A177-3AD203B41FA5}">
                          <a16:colId xmlns:a16="http://schemas.microsoft.com/office/drawing/2014/main" val="1217174383"/>
                        </a:ext>
                      </a:extLst>
                    </a:gridCol>
                    <a:gridCol w="972613">
                      <a:extLst>
                        <a:ext uri="{9D8B030D-6E8A-4147-A177-3AD203B41FA5}">
                          <a16:colId xmlns:a16="http://schemas.microsoft.com/office/drawing/2014/main" val="11952666"/>
                        </a:ext>
                      </a:extLst>
                    </a:gridCol>
                    <a:gridCol w="810505">
                      <a:extLst>
                        <a:ext uri="{9D8B030D-6E8A-4147-A177-3AD203B41FA5}">
                          <a16:colId xmlns:a16="http://schemas.microsoft.com/office/drawing/2014/main" val="1303173676"/>
                        </a:ext>
                      </a:extLst>
                    </a:gridCol>
                    <a:gridCol w="810505">
                      <a:extLst>
                        <a:ext uri="{9D8B030D-6E8A-4147-A177-3AD203B41FA5}">
                          <a16:colId xmlns:a16="http://schemas.microsoft.com/office/drawing/2014/main" val="3354293969"/>
                        </a:ext>
                      </a:extLst>
                    </a:gridCol>
                  </a:tblGrid>
                  <a:tr h="331356"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Sexually Coercive Attitudes (age 17-22)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8051" marR="108051" marT="54025" marB="54025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3008090"/>
                      </a:ext>
                    </a:extLst>
                  </a:tr>
                  <a:tr h="270577"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 (</a:t>
                          </a:r>
                          <a:r>
                            <a:rPr lang="en-US" sz="14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el-GR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95% CI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200" b="0" i="0" u="none" strike="noStrike" baseline="300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1038" marR="81038" marT="11255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43750" t="-123810" r="-1563" b="-1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6318538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1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.40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.16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.16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0989087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Gender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.38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.07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.40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[-1.51, 1.40]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8666848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Family Income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.03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.11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[-.82, .63]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485088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Step 2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.44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.19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.03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002227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329184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Secure Attachment (age 13)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-.08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.09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-.10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[.09, .26]</a:t>
                          </a:r>
                          <a:endParaRPr lang="en-US" sz="21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443896"/>
                      </a:ext>
                    </a:extLst>
                  </a:tr>
                  <a:tr h="486679">
                    <a:tc>
                      <a:txBody>
                        <a:bodyPr/>
                        <a:lstStyle/>
                        <a:p>
                          <a:pPr marL="0" marR="0" algn="l" fontAlgn="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12.83*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8051" marR="108051" marT="54025" marB="54025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0126223"/>
                      </a:ext>
                    </a:extLst>
                  </a:tr>
                  <a:tr h="331356">
                    <a:tc gridSpan="4"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.05. **</a:t>
                          </a:r>
                          <a:r>
                            <a:rPr lang="en-US" sz="1200" b="0" i="1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.01. 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08051" marR="108051" marT="54025" marB="54025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21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81038" marR="81038" marT="11255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64013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814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8299-64BA-9C7A-DE4E-075F7EFB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KLIFF study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53CA85-791D-043A-A4E5-798B324EB7D3}"/>
              </a:ext>
            </a:extLst>
          </p:cNvPr>
          <p:cNvCxnSpPr/>
          <p:nvPr/>
        </p:nvCxnSpPr>
        <p:spPr>
          <a:xfrm>
            <a:off x="1214203" y="4916774"/>
            <a:ext cx="98035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DE45F2-6BA8-BB7A-9430-ABBA62A9B2F4}"/>
              </a:ext>
            </a:extLst>
          </p:cNvPr>
          <p:cNvCxnSpPr/>
          <p:nvPr/>
        </p:nvCxnSpPr>
        <p:spPr>
          <a:xfrm>
            <a:off x="1214203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6D9BB2-C7DC-4294-677C-5280E10CDACC}"/>
              </a:ext>
            </a:extLst>
          </p:cNvPr>
          <p:cNvCxnSpPr/>
          <p:nvPr/>
        </p:nvCxnSpPr>
        <p:spPr>
          <a:xfrm>
            <a:off x="2820649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24DC7B-8EE3-DC0F-FAA3-7E835BA6DB00}"/>
              </a:ext>
            </a:extLst>
          </p:cNvPr>
          <p:cNvCxnSpPr/>
          <p:nvPr/>
        </p:nvCxnSpPr>
        <p:spPr>
          <a:xfrm>
            <a:off x="6793042" y="4691921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2478DF-6D4B-46D7-1BF0-3A7630DAAEC6}"/>
              </a:ext>
            </a:extLst>
          </p:cNvPr>
          <p:cNvCxnSpPr>
            <a:cxnSpLocks/>
          </p:cNvCxnSpPr>
          <p:nvPr/>
        </p:nvCxnSpPr>
        <p:spPr>
          <a:xfrm flipH="1">
            <a:off x="2820649" y="4691921"/>
            <a:ext cx="39723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64C2CB0-7201-C292-7B9C-BB7AA98EE23A}"/>
              </a:ext>
            </a:extLst>
          </p:cNvPr>
          <p:cNvSpPr txBox="1"/>
          <p:nvPr/>
        </p:nvSpPr>
        <p:spPr>
          <a:xfrm>
            <a:off x="1214203" y="518659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AFB17-94F8-7300-EE5D-C4BFCB2BF809}"/>
              </a:ext>
            </a:extLst>
          </p:cNvPr>
          <p:cNvSpPr txBox="1"/>
          <p:nvPr/>
        </p:nvSpPr>
        <p:spPr>
          <a:xfrm>
            <a:off x="2407074" y="517753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B37A7C-B3D7-F268-3323-89AD86DA9ED2}"/>
              </a:ext>
            </a:extLst>
          </p:cNvPr>
          <p:cNvSpPr txBox="1"/>
          <p:nvPr/>
        </p:nvSpPr>
        <p:spPr>
          <a:xfrm>
            <a:off x="6250369" y="5177537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22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ECC371-29BB-3DCA-4EDF-6E8C7FF47714}"/>
              </a:ext>
            </a:extLst>
          </p:cNvPr>
          <p:cNvCxnSpPr>
            <a:cxnSpLocks/>
          </p:cNvCxnSpPr>
          <p:nvPr/>
        </p:nvCxnSpPr>
        <p:spPr>
          <a:xfrm flipH="1">
            <a:off x="7488571" y="4679382"/>
            <a:ext cx="3293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DBAECF-83C3-5C46-D853-CC8AC340B06B}"/>
              </a:ext>
            </a:extLst>
          </p:cNvPr>
          <p:cNvCxnSpPr/>
          <p:nvPr/>
        </p:nvCxnSpPr>
        <p:spPr>
          <a:xfrm>
            <a:off x="7489856" y="4683375"/>
            <a:ext cx="0" cy="494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83EAC9-2271-A95A-FB0F-9400D55531A4}"/>
              </a:ext>
            </a:extLst>
          </p:cNvPr>
          <p:cNvSpPr txBox="1"/>
          <p:nvPr/>
        </p:nvSpPr>
        <p:spPr>
          <a:xfrm>
            <a:off x="7077519" y="5174829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45E23-9B7A-87C6-515B-5FE942272DDF}"/>
              </a:ext>
            </a:extLst>
          </p:cNvPr>
          <p:cNvSpPr txBox="1"/>
          <p:nvPr/>
        </p:nvSpPr>
        <p:spPr>
          <a:xfrm>
            <a:off x="10271889" y="5182321"/>
            <a:ext cx="82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5806FE-99E0-0D57-F75F-EC28C3A52C18}"/>
              </a:ext>
            </a:extLst>
          </p:cNvPr>
          <p:cNvSpPr txBox="1"/>
          <p:nvPr/>
        </p:nvSpPr>
        <p:spPr>
          <a:xfrm>
            <a:off x="0" y="4284576"/>
            <a:ext cx="28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with parents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2521AD-250A-A395-13D3-7AD8F1146FEC}"/>
              </a:ext>
            </a:extLst>
          </p:cNvPr>
          <p:cNvSpPr txBox="1"/>
          <p:nvPr/>
        </p:nvSpPr>
        <p:spPr>
          <a:xfrm>
            <a:off x="3435635" y="4255121"/>
            <a:ext cx="2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 measured each year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00DCD5-4B1A-A15A-DCF5-9B218D0FFFC9}"/>
              </a:ext>
            </a:extLst>
          </p:cNvPr>
          <p:cNvSpPr txBox="1"/>
          <p:nvPr/>
        </p:nvSpPr>
        <p:spPr>
          <a:xfrm>
            <a:off x="7624285" y="4221142"/>
            <a:ext cx="325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Romantic relationship qualities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A05D4F-101B-9C7A-0B5B-1676E5C6FAC3}"/>
              </a:ext>
            </a:extLst>
          </p:cNvPr>
          <p:cNvCxnSpPr>
            <a:cxnSpLocks/>
          </p:cNvCxnSpPr>
          <p:nvPr/>
        </p:nvCxnSpPr>
        <p:spPr>
          <a:xfrm>
            <a:off x="10781601" y="4679382"/>
            <a:ext cx="0" cy="5105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72896E7-DBDF-CE35-A9D5-852B4168BB7D}"/>
              </a:ext>
            </a:extLst>
          </p:cNvPr>
          <p:cNvSpPr/>
          <p:nvPr/>
        </p:nvSpPr>
        <p:spPr>
          <a:xfrm>
            <a:off x="2183641" y="3429000"/>
            <a:ext cx="9210099" cy="3429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7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11561</TotalTime>
  <Words>1124</Words>
  <Application>Microsoft Office PowerPoint</Application>
  <PresentationFormat>Widescreen</PresentationFormat>
  <Paragraphs>199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“It is OK to talk my partner into having sex”: Links between adolescent sexually coercive attitudes, attachment insecurity, and adult relationship functioning </vt:lpstr>
      <vt:lpstr>Sexually coercive attitudes in adolescence</vt:lpstr>
      <vt:lpstr>KLIFF study </vt:lpstr>
      <vt:lpstr>KLIFF study </vt:lpstr>
      <vt:lpstr>Attachment and sexual motivations</vt:lpstr>
      <vt:lpstr>Attachment and sexual motivations</vt:lpstr>
      <vt:lpstr>Attachment and sexual motivations</vt:lpstr>
      <vt:lpstr>PowerPoint Presentation</vt:lpstr>
      <vt:lpstr>KLIFF study </vt:lpstr>
      <vt:lpstr>SCA and adult relationship functioning </vt:lpstr>
      <vt:lpstr>SCA and adult relationship functioning </vt:lpstr>
      <vt:lpstr>SCA and adult relationship functioning </vt:lpstr>
      <vt:lpstr>PowerPoint Presentation</vt:lpstr>
      <vt:lpstr>Key Takeaways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“It is OK to talk my partner into having sex”: Links between adolescent sexually coercive attitudes, attachment insecurity, and adult relationship functioning</dc:title>
  <dc:creator>Corey Pettit</dc:creator>
  <cp:lastModifiedBy>Breeden, Lauren Victoria (lvb5hq)</cp:lastModifiedBy>
  <cp:revision>3</cp:revision>
  <dcterms:created xsi:type="dcterms:W3CDTF">2023-04-05T14:55:53Z</dcterms:created>
  <dcterms:modified xsi:type="dcterms:W3CDTF">2023-07-12T14:41:11Z</dcterms:modified>
</cp:coreProperties>
</file>