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28803600"/>
  <p:notesSz cx="6858000" cy="9144000"/>
  <p:defaultTextStyle>
    <a:defPPr>
      <a:defRPr lang="en-US"/>
    </a:defPPr>
    <a:lvl1pPr algn="l" rtl="0" eaLnBrk="0" fontAlgn="base" hangingPunct="0">
      <a:spcBef>
        <a:spcPct val="0"/>
      </a:spcBef>
      <a:spcAft>
        <a:spcPct val="0"/>
      </a:spcAft>
      <a:defRPr sz="101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01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01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01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01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01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01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01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01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280" autoAdjust="0"/>
  </p:normalViewPr>
  <p:slideViewPr>
    <p:cSldViewPr>
      <p:cViewPr varScale="1">
        <p:scale>
          <a:sx n="27" d="100"/>
          <a:sy n="27" d="100"/>
        </p:scale>
        <p:origin x="630" y="114"/>
      </p:cViewPr>
      <p:guideLst>
        <p:guide orient="horz" pos="9072"/>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93AB016-259B-47A6-F03E-34447BE32B3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C9EDF666-4070-9B47-6CBC-AB39BC7E0F94}"/>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DBADE548-0FB8-20AD-C6F3-89BCCEDE856F}"/>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7" name="Rectangle 5">
            <a:extLst>
              <a:ext uri="{FF2B5EF4-FFF2-40B4-BE49-F238E27FC236}">
                <a16:creationId xmlns:a16="http://schemas.microsoft.com/office/drawing/2014/main" id="{39C8EB2C-6299-2B00-C16A-5C363D1350E6}"/>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37FDE6-C948-9C45-8426-8FB8E2A0F13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EC3D039-0734-273F-5F0C-1433EBD5B87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171" name="Rectangle 3">
            <a:extLst>
              <a:ext uri="{FF2B5EF4-FFF2-40B4-BE49-F238E27FC236}">
                <a16:creationId xmlns:a16="http://schemas.microsoft.com/office/drawing/2014/main" id="{D5E40D32-698C-132E-6D32-DAB1FCA39F3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FD56023A-A633-89C4-2740-4A7E031D94B4}"/>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2474CC8-7869-870D-C63C-0E0A348A996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FCABDEFE-36E6-04F4-D5D5-D6B6238D351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175" name="Rectangle 7">
            <a:extLst>
              <a:ext uri="{FF2B5EF4-FFF2-40B4-BE49-F238E27FC236}">
                <a16:creationId xmlns:a16="http://schemas.microsoft.com/office/drawing/2014/main" id="{4C0B26E6-5599-CDF9-CDEF-4F92E11D204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1CADCD7-16AE-3A4F-AF3C-83E6D4607A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CE5814C-67CD-B3E3-678B-D6190B3F3A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7934DA8-6453-D546-B492-F8546C01E158}" type="slidenum">
              <a:rPr lang="en-US" altLang="en-US" smtClean="0"/>
              <a:pPr>
                <a:spcBef>
                  <a:spcPct val="0"/>
                </a:spcBef>
              </a:pPr>
              <a:t>1</a:t>
            </a:fld>
            <a:endParaRPr lang="en-US" altLang="en-US"/>
          </a:p>
        </p:txBody>
      </p:sp>
      <p:sp>
        <p:nvSpPr>
          <p:cNvPr id="16386" name="Rectangle 2">
            <a:extLst>
              <a:ext uri="{FF2B5EF4-FFF2-40B4-BE49-F238E27FC236}">
                <a16:creationId xmlns:a16="http://schemas.microsoft.com/office/drawing/2014/main" id="{1F0922C5-9F31-F7E3-7F2F-C9C52910DC25}"/>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F8C60893-FE23-8B52-4282-92438E6CFD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1" y="8948341"/>
            <a:ext cx="43523958" cy="6172994"/>
          </a:xfrm>
        </p:spPr>
        <p:txBody>
          <a:bodyPr/>
          <a:lstStyle/>
          <a:p>
            <a:r>
              <a:rPr lang="en-US"/>
              <a:t>Click to edit Master title style</a:t>
            </a:r>
          </a:p>
        </p:txBody>
      </p:sp>
      <p:sp>
        <p:nvSpPr>
          <p:cNvPr id="3" name="Subtitle 2"/>
          <p:cNvSpPr>
            <a:spLocks noGrp="1"/>
          </p:cNvSpPr>
          <p:nvPr>
            <p:ph type="subTitle" idx="1"/>
          </p:nvPr>
        </p:nvSpPr>
        <p:spPr>
          <a:xfrm>
            <a:off x="7680593" y="16321485"/>
            <a:ext cx="35845221" cy="7362031"/>
          </a:xfrm>
        </p:spPr>
        <p:txBody>
          <a:bodyPr/>
          <a:lstStyle>
            <a:lvl1pPr marL="0" indent="0" algn="ctr">
              <a:buNone/>
              <a:defRPr/>
            </a:lvl1pPr>
            <a:lvl2pPr marL="400056" indent="0" algn="ctr">
              <a:buNone/>
              <a:defRPr/>
            </a:lvl2pPr>
            <a:lvl3pPr marL="800112" indent="0" algn="ctr">
              <a:buNone/>
              <a:defRPr/>
            </a:lvl3pPr>
            <a:lvl4pPr marL="1200168" indent="0" algn="ctr">
              <a:buNone/>
              <a:defRPr/>
            </a:lvl4pPr>
            <a:lvl5pPr marL="1600225" indent="0" algn="ctr">
              <a:buNone/>
              <a:defRPr/>
            </a:lvl5pPr>
            <a:lvl6pPr marL="2000282" indent="0" algn="ctr">
              <a:buNone/>
              <a:defRPr/>
            </a:lvl6pPr>
            <a:lvl7pPr marL="2400339" indent="0" algn="ctr">
              <a:buNone/>
              <a:defRPr/>
            </a:lvl7pPr>
            <a:lvl8pPr marL="2800396" indent="0" algn="ctr">
              <a:buNone/>
              <a:defRPr/>
            </a:lvl8pPr>
            <a:lvl9pPr marL="3200452"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981F564-AAA8-79D0-00D5-738F82C3D5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C4987A-E7D0-BCFA-5602-B49258BAE1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2E90D9-5A83-CFAD-79D9-E295492B2549}"/>
              </a:ext>
            </a:extLst>
          </p:cNvPr>
          <p:cNvSpPr>
            <a:spLocks noGrp="1" noChangeArrowheads="1"/>
          </p:cNvSpPr>
          <p:nvPr>
            <p:ph type="sldNum" sz="quarter" idx="12"/>
          </p:nvPr>
        </p:nvSpPr>
        <p:spPr>
          <a:ln/>
        </p:spPr>
        <p:txBody>
          <a:bodyPr/>
          <a:lstStyle>
            <a:lvl1pPr>
              <a:defRPr/>
            </a:lvl1pPr>
          </a:lstStyle>
          <a:p>
            <a:pPr>
              <a:defRPr/>
            </a:pPr>
            <a:fld id="{2BFC8A5F-9501-FA4B-B8EF-18DD47438F8A}" type="slidenum">
              <a:rPr lang="en-US" altLang="en-US"/>
              <a:pPr>
                <a:defRPr/>
              </a:pPr>
              <a:t>‹#›</a:t>
            </a:fld>
            <a:endParaRPr lang="en-US" altLang="en-US"/>
          </a:p>
        </p:txBody>
      </p:sp>
    </p:spTree>
    <p:extLst>
      <p:ext uri="{BB962C8B-B14F-4D97-AF65-F5344CB8AC3E}">
        <p14:creationId xmlns:p14="http://schemas.microsoft.com/office/powerpoint/2010/main" val="353727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E2E91-1814-4671-23A3-29534AF75A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0A4638-3C2D-1CF5-26B1-554511C2BE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D0FA02-E3EC-DFDC-FCEE-1EAD6BDFF60C}"/>
              </a:ext>
            </a:extLst>
          </p:cNvPr>
          <p:cNvSpPr>
            <a:spLocks noGrp="1" noChangeArrowheads="1"/>
          </p:cNvSpPr>
          <p:nvPr>
            <p:ph type="sldNum" sz="quarter" idx="12"/>
          </p:nvPr>
        </p:nvSpPr>
        <p:spPr>
          <a:ln/>
        </p:spPr>
        <p:txBody>
          <a:bodyPr/>
          <a:lstStyle>
            <a:lvl1pPr>
              <a:defRPr/>
            </a:lvl1pPr>
          </a:lstStyle>
          <a:p>
            <a:pPr>
              <a:defRPr/>
            </a:pPr>
            <a:fld id="{A2999BBD-F63F-2444-9181-CB888C5DC4B0}" type="slidenum">
              <a:rPr lang="en-US" altLang="en-US"/>
              <a:pPr>
                <a:defRPr/>
              </a:pPr>
              <a:t>‹#›</a:t>
            </a:fld>
            <a:endParaRPr lang="en-US" altLang="en-US"/>
          </a:p>
        </p:txBody>
      </p:sp>
    </p:spTree>
    <p:extLst>
      <p:ext uri="{BB962C8B-B14F-4D97-AF65-F5344CB8AC3E}">
        <p14:creationId xmlns:p14="http://schemas.microsoft.com/office/powerpoint/2010/main" val="340575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011" y="1152924"/>
            <a:ext cx="11519958" cy="245766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1435" y="1152924"/>
            <a:ext cx="34385779" cy="24576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9A1A38-B233-5B22-5872-DB056CE2F1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F4E6BA5-AB92-1BB1-4B0F-62970EE301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1E1B79-E9A5-9C48-CDCF-6A029C1B5EFB}"/>
              </a:ext>
            </a:extLst>
          </p:cNvPr>
          <p:cNvSpPr>
            <a:spLocks noGrp="1" noChangeArrowheads="1"/>
          </p:cNvSpPr>
          <p:nvPr>
            <p:ph type="sldNum" sz="quarter" idx="12"/>
          </p:nvPr>
        </p:nvSpPr>
        <p:spPr>
          <a:ln/>
        </p:spPr>
        <p:txBody>
          <a:bodyPr/>
          <a:lstStyle>
            <a:lvl1pPr>
              <a:defRPr/>
            </a:lvl1pPr>
          </a:lstStyle>
          <a:p>
            <a:pPr>
              <a:defRPr/>
            </a:pPr>
            <a:fld id="{7B7FF215-60DD-154A-A16D-A1B1146AEFD7}" type="slidenum">
              <a:rPr lang="en-US" altLang="en-US"/>
              <a:pPr>
                <a:defRPr/>
              </a:pPr>
              <a:t>‹#›</a:t>
            </a:fld>
            <a:endParaRPr lang="en-US" altLang="en-US"/>
          </a:p>
        </p:txBody>
      </p:sp>
    </p:spTree>
    <p:extLst>
      <p:ext uri="{BB962C8B-B14F-4D97-AF65-F5344CB8AC3E}">
        <p14:creationId xmlns:p14="http://schemas.microsoft.com/office/powerpoint/2010/main" val="46051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C84B0A-3ABE-77C5-9D3B-B54E878F09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0775AF-DEC7-5E66-3405-BFB39E3CB5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BFC880-0C56-9444-BC01-B72CD4178341}"/>
              </a:ext>
            </a:extLst>
          </p:cNvPr>
          <p:cNvSpPr>
            <a:spLocks noGrp="1" noChangeArrowheads="1"/>
          </p:cNvSpPr>
          <p:nvPr>
            <p:ph type="sldNum" sz="quarter" idx="12"/>
          </p:nvPr>
        </p:nvSpPr>
        <p:spPr>
          <a:ln/>
        </p:spPr>
        <p:txBody>
          <a:bodyPr/>
          <a:lstStyle>
            <a:lvl1pPr>
              <a:defRPr/>
            </a:lvl1pPr>
          </a:lstStyle>
          <a:p>
            <a:pPr>
              <a:defRPr/>
            </a:pPr>
            <a:fld id="{0153EDA2-A2BE-4C46-9DB3-0981351D3C18}" type="slidenum">
              <a:rPr lang="en-US" altLang="en-US"/>
              <a:pPr>
                <a:defRPr/>
              </a:pPr>
              <a:t>‹#›</a:t>
            </a:fld>
            <a:endParaRPr lang="en-US" altLang="en-US"/>
          </a:p>
        </p:txBody>
      </p:sp>
    </p:spTree>
    <p:extLst>
      <p:ext uri="{BB962C8B-B14F-4D97-AF65-F5344CB8AC3E}">
        <p14:creationId xmlns:p14="http://schemas.microsoft.com/office/powerpoint/2010/main" val="49919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18509261"/>
            <a:ext cx="43525811" cy="5720159"/>
          </a:xfrm>
        </p:spPr>
        <p:txBody>
          <a:bodyPr anchor="t"/>
          <a:lstStyle>
            <a:lvl1pPr algn="l">
              <a:defRPr sz="3500" b="1" cap="all"/>
            </a:lvl1pPr>
          </a:lstStyle>
          <a:p>
            <a:r>
              <a:rPr lang="en-US"/>
              <a:t>Click to edit Master title style</a:t>
            </a:r>
          </a:p>
        </p:txBody>
      </p:sp>
      <p:sp>
        <p:nvSpPr>
          <p:cNvPr id="3" name="Text Placeholder 2"/>
          <p:cNvSpPr>
            <a:spLocks noGrp="1"/>
          </p:cNvSpPr>
          <p:nvPr>
            <p:ph type="body" idx="1"/>
          </p:nvPr>
        </p:nvSpPr>
        <p:spPr>
          <a:xfrm>
            <a:off x="4044950" y="12208471"/>
            <a:ext cx="43525811" cy="6300788"/>
          </a:xfrm>
        </p:spPr>
        <p:txBody>
          <a:bodyPr anchor="b"/>
          <a:lstStyle>
            <a:lvl1pPr marL="0" indent="0">
              <a:buNone/>
              <a:defRPr sz="1750"/>
            </a:lvl1pPr>
            <a:lvl2pPr marL="400056" indent="0">
              <a:buNone/>
              <a:defRPr sz="1575"/>
            </a:lvl2pPr>
            <a:lvl3pPr marL="800112" indent="0">
              <a:buNone/>
              <a:defRPr sz="1400"/>
            </a:lvl3pPr>
            <a:lvl4pPr marL="1200168" indent="0">
              <a:buNone/>
              <a:defRPr sz="1225"/>
            </a:lvl4pPr>
            <a:lvl5pPr marL="1600225" indent="0">
              <a:buNone/>
              <a:defRPr sz="1225"/>
            </a:lvl5pPr>
            <a:lvl6pPr marL="2000282" indent="0">
              <a:buNone/>
              <a:defRPr sz="1225"/>
            </a:lvl6pPr>
            <a:lvl7pPr marL="2400339" indent="0">
              <a:buNone/>
              <a:defRPr sz="1225"/>
            </a:lvl7pPr>
            <a:lvl8pPr marL="2800396" indent="0">
              <a:buNone/>
              <a:defRPr sz="1225"/>
            </a:lvl8pPr>
            <a:lvl9pPr marL="3200452" indent="0">
              <a:buNone/>
              <a:defRPr sz="1225"/>
            </a:lvl9pPr>
          </a:lstStyle>
          <a:p>
            <a:pPr lvl="0"/>
            <a:r>
              <a:rPr lang="en-US"/>
              <a:t>Click to edit Master text styles</a:t>
            </a:r>
          </a:p>
        </p:txBody>
      </p:sp>
      <p:sp>
        <p:nvSpPr>
          <p:cNvPr id="4" name="Rectangle 4">
            <a:extLst>
              <a:ext uri="{FF2B5EF4-FFF2-40B4-BE49-F238E27FC236}">
                <a16:creationId xmlns:a16="http://schemas.microsoft.com/office/drawing/2014/main" id="{585706F7-6D54-F014-7C02-53FA939EF5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941C9E-A097-361F-19C6-B3323B099E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A486FE-ECB2-41A6-A6A1-7EADAD009AE1}"/>
              </a:ext>
            </a:extLst>
          </p:cNvPr>
          <p:cNvSpPr>
            <a:spLocks noGrp="1" noChangeArrowheads="1"/>
          </p:cNvSpPr>
          <p:nvPr>
            <p:ph type="sldNum" sz="quarter" idx="12"/>
          </p:nvPr>
        </p:nvSpPr>
        <p:spPr>
          <a:ln/>
        </p:spPr>
        <p:txBody>
          <a:bodyPr/>
          <a:lstStyle>
            <a:lvl1pPr>
              <a:defRPr/>
            </a:lvl1pPr>
          </a:lstStyle>
          <a:p>
            <a:pPr>
              <a:defRPr/>
            </a:pPr>
            <a:fld id="{7FA9000A-E111-DE4F-9110-113268F1DA83}" type="slidenum">
              <a:rPr lang="en-US" altLang="en-US"/>
              <a:pPr>
                <a:defRPr/>
              </a:pPr>
              <a:t>‹#›</a:t>
            </a:fld>
            <a:endParaRPr lang="en-US" altLang="en-US"/>
          </a:p>
        </p:txBody>
      </p:sp>
    </p:spTree>
    <p:extLst>
      <p:ext uri="{BB962C8B-B14F-4D97-AF65-F5344CB8AC3E}">
        <p14:creationId xmlns:p14="http://schemas.microsoft.com/office/powerpoint/2010/main" val="148042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1435" y="6720284"/>
            <a:ext cx="22952868" cy="19009321"/>
          </a:xfrm>
        </p:spPr>
        <p:txBody>
          <a:bodyPr/>
          <a:lstStyle>
            <a:lvl1pPr>
              <a:defRPr sz="2450"/>
            </a:lvl1pPr>
            <a:lvl2pPr>
              <a:defRPr sz="2100"/>
            </a:lvl2pPr>
            <a:lvl3pPr>
              <a:defRPr sz="1750"/>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92100" y="6720284"/>
            <a:ext cx="22952869" cy="19009321"/>
          </a:xfrm>
        </p:spPr>
        <p:txBody>
          <a:bodyPr/>
          <a:lstStyle>
            <a:lvl1pPr>
              <a:defRPr sz="2450"/>
            </a:lvl1pPr>
            <a:lvl2pPr>
              <a:defRPr sz="2100"/>
            </a:lvl2pPr>
            <a:lvl3pPr>
              <a:defRPr sz="1750"/>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3396388-C953-806F-1A60-C239B694FD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EE02BAB-2B4B-024B-9471-B0D9EB6094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850FEE-58CE-79A2-AB7A-387B58267738}"/>
              </a:ext>
            </a:extLst>
          </p:cNvPr>
          <p:cNvSpPr>
            <a:spLocks noGrp="1" noChangeArrowheads="1"/>
          </p:cNvSpPr>
          <p:nvPr>
            <p:ph type="sldNum" sz="quarter" idx="12"/>
          </p:nvPr>
        </p:nvSpPr>
        <p:spPr>
          <a:ln/>
        </p:spPr>
        <p:txBody>
          <a:bodyPr/>
          <a:lstStyle>
            <a:lvl1pPr>
              <a:defRPr/>
            </a:lvl1pPr>
          </a:lstStyle>
          <a:p>
            <a:pPr>
              <a:defRPr/>
            </a:pPr>
            <a:fld id="{41AC630A-52FA-C241-8218-5B432DBFB3ED}" type="slidenum">
              <a:rPr lang="en-US" altLang="en-US"/>
              <a:pPr>
                <a:defRPr/>
              </a:pPr>
              <a:t>‹#›</a:t>
            </a:fld>
            <a:endParaRPr lang="en-US" altLang="en-US"/>
          </a:p>
        </p:txBody>
      </p:sp>
    </p:spTree>
    <p:extLst>
      <p:ext uri="{BB962C8B-B14F-4D97-AF65-F5344CB8AC3E}">
        <p14:creationId xmlns:p14="http://schemas.microsoft.com/office/powerpoint/2010/main" val="90307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152922"/>
            <a:ext cx="46087242"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59579" y="6448031"/>
            <a:ext cx="22625050" cy="2686447"/>
          </a:xfrm>
        </p:spPr>
        <p:txBody>
          <a:bodyPr anchor="b"/>
          <a:lstStyle>
            <a:lvl1pPr marL="0" indent="0">
              <a:buNone/>
              <a:defRPr sz="2100" b="1"/>
            </a:lvl1pPr>
            <a:lvl2pPr marL="400056" indent="0">
              <a:buNone/>
              <a:defRPr sz="1750" b="1"/>
            </a:lvl2pPr>
            <a:lvl3pPr marL="800112" indent="0">
              <a:buNone/>
              <a:defRPr sz="1575" b="1"/>
            </a:lvl3pPr>
            <a:lvl4pPr marL="1200168" indent="0">
              <a:buNone/>
              <a:defRPr sz="1400" b="1"/>
            </a:lvl4pPr>
            <a:lvl5pPr marL="1600225" indent="0">
              <a:buNone/>
              <a:defRPr sz="1400" b="1"/>
            </a:lvl5pPr>
            <a:lvl6pPr marL="2000282" indent="0">
              <a:buNone/>
              <a:defRPr sz="1400" b="1"/>
            </a:lvl6pPr>
            <a:lvl7pPr marL="2400339" indent="0">
              <a:buNone/>
              <a:defRPr sz="1400" b="1"/>
            </a:lvl7pPr>
            <a:lvl8pPr marL="2800396" indent="0">
              <a:buNone/>
              <a:defRPr sz="1400" b="1"/>
            </a:lvl8pPr>
            <a:lvl9pPr marL="3200452" indent="0">
              <a:buNone/>
              <a:defRPr sz="1400" b="1"/>
            </a:lvl9pPr>
          </a:lstStyle>
          <a:p>
            <a:pPr lvl="0"/>
            <a:r>
              <a:rPr lang="en-US"/>
              <a:t>Click to edit Master text styles</a:t>
            </a:r>
          </a:p>
        </p:txBody>
      </p:sp>
      <p:sp>
        <p:nvSpPr>
          <p:cNvPr id="4" name="Content Placeholder 3"/>
          <p:cNvSpPr>
            <a:spLocks noGrp="1"/>
          </p:cNvSpPr>
          <p:nvPr>
            <p:ph sz="half" idx="2"/>
          </p:nvPr>
        </p:nvSpPr>
        <p:spPr>
          <a:xfrm>
            <a:off x="2559579" y="9134476"/>
            <a:ext cx="22625050" cy="16595130"/>
          </a:xfrm>
        </p:spPr>
        <p:txBody>
          <a:bodyPr/>
          <a:lstStyle>
            <a:lvl1pPr>
              <a:defRPr sz="2100"/>
            </a:lvl1pPr>
            <a:lvl2pPr>
              <a:defRPr sz="1750"/>
            </a:lvl2pPr>
            <a:lvl3pPr>
              <a:defRPr sz="1575"/>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514" y="6448031"/>
            <a:ext cx="22634310" cy="2686447"/>
          </a:xfrm>
        </p:spPr>
        <p:txBody>
          <a:bodyPr anchor="b"/>
          <a:lstStyle>
            <a:lvl1pPr marL="0" indent="0">
              <a:buNone/>
              <a:defRPr sz="2100" b="1"/>
            </a:lvl1pPr>
            <a:lvl2pPr marL="400056" indent="0">
              <a:buNone/>
              <a:defRPr sz="1750" b="1"/>
            </a:lvl2pPr>
            <a:lvl3pPr marL="800112" indent="0">
              <a:buNone/>
              <a:defRPr sz="1575" b="1"/>
            </a:lvl3pPr>
            <a:lvl4pPr marL="1200168" indent="0">
              <a:buNone/>
              <a:defRPr sz="1400" b="1"/>
            </a:lvl4pPr>
            <a:lvl5pPr marL="1600225" indent="0">
              <a:buNone/>
              <a:defRPr sz="1400" b="1"/>
            </a:lvl5pPr>
            <a:lvl6pPr marL="2000282" indent="0">
              <a:buNone/>
              <a:defRPr sz="1400" b="1"/>
            </a:lvl6pPr>
            <a:lvl7pPr marL="2400339" indent="0">
              <a:buNone/>
              <a:defRPr sz="1400" b="1"/>
            </a:lvl7pPr>
            <a:lvl8pPr marL="2800396" indent="0">
              <a:buNone/>
              <a:defRPr sz="1400" b="1"/>
            </a:lvl8pPr>
            <a:lvl9pPr marL="3200452" indent="0">
              <a:buNone/>
              <a:defRPr sz="1400" b="1"/>
            </a:lvl9pPr>
          </a:lstStyle>
          <a:p>
            <a:pPr lvl="0"/>
            <a:r>
              <a:rPr lang="en-US"/>
              <a:t>Click to edit Master text styles</a:t>
            </a:r>
          </a:p>
        </p:txBody>
      </p:sp>
      <p:sp>
        <p:nvSpPr>
          <p:cNvPr id="6" name="Content Placeholder 5"/>
          <p:cNvSpPr>
            <a:spLocks noGrp="1"/>
          </p:cNvSpPr>
          <p:nvPr>
            <p:ph sz="quarter" idx="4"/>
          </p:nvPr>
        </p:nvSpPr>
        <p:spPr>
          <a:xfrm>
            <a:off x="26012514" y="9134476"/>
            <a:ext cx="22634310" cy="16595130"/>
          </a:xfrm>
        </p:spPr>
        <p:txBody>
          <a:bodyPr/>
          <a:lstStyle>
            <a:lvl1pPr>
              <a:defRPr sz="2100"/>
            </a:lvl1pPr>
            <a:lvl2pPr>
              <a:defRPr sz="1750"/>
            </a:lvl2pPr>
            <a:lvl3pPr>
              <a:defRPr sz="1575"/>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16EED2C-FDE6-50C1-EB73-42E4301B814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FAD6C4F-F42E-8460-34E5-9A3C54CC22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0232941-542B-D617-26A5-FBC8DA1E826F}"/>
              </a:ext>
            </a:extLst>
          </p:cNvPr>
          <p:cNvSpPr>
            <a:spLocks noGrp="1" noChangeArrowheads="1"/>
          </p:cNvSpPr>
          <p:nvPr>
            <p:ph type="sldNum" sz="quarter" idx="12"/>
          </p:nvPr>
        </p:nvSpPr>
        <p:spPr>
          <a:ln/>
        </p:spPr>
        <p:txBody>
          <a:bodyPr/>
          <a:lstStyle>
            <a:lvl1pPr>
              <a:defRPr/>
            </a:lvl1pPr>
          </a:lstStyle>
          <a:p>
            <a:pPr>
              <a:defRPr/>
            </a:pPr>
            <a:fld id="{12380054-C583-504A-B767-DC5E28ABC429}" type="slidenum">
              <a:rPr lang="en-US" altLang="en-US"/>
              <a:pPr>
                <a:defRPr/>
              </a:pPr>
              <a:t>‹#›</a:t>
            </a:fld>
            <a:endParaRPr lang="en-US" altLang="en-US"/>
          </a:p>
        </p:txBody>
      </p:sp>
    </p:spTree>
    <p:extLst>
      <p:ext uri="{BB962C8B-B14F-4D97-AF65-F5344CB8AC3E}">
        <p14:creationId xmlns:p14="http://schemas.microsoft.com/office/powerpoint/2010/main" val="423806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2621B61-2059-875C-FBF5-0CDB8AF4A2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7C89B7C-48A8-D56E-59EB-3D258E9056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92A417A-4A1E-BF74-4B7B-1612269DB770}"/>
              </a:ext>
            </a:extLst>
          </p:cNvPr>
          <p:cNvSpPr>
            <a:spLocks noGrp="1" noChangeArrowheads="1"/>
          </p:cNvSpPr>
          <p:nvPr>
            <p:ph type="sldNum" sz="quarter" idx="12"/>
          </p:nvPr>
        </p:nvSpPr>
        <p:spPr>
          <a:ln/>
        </p:spPr>
        <p:txBody>
          <a:bodyPr/>
          <a:lstStyle>
            <a:lvl1pPr>
              <a:defRPr/>
            </a:lvl1pPr>
          </a:lstStyle>
          <a:p>
            <a:pPr>
              <a:defRPr/>
            </a:pPr>
            <a:fld id="{85AE1D87-4138-8542-9908-5E3A1A5CA575}" type="slidenum">
              <a:rPr lang="en-US" altLang="en-US"/>
              <a:pPr>
                <a:defRPr/>
              </a:pPr>
              <a:t>‹#›</a:t>
            </a:fld>
            <a:endParaRPr lang="en-US" altLang="en-US"/>
          </a:p>
        </p:txBody>
      </p:sp>
    </p:spTree>
    <p:extLst>
      <p:ext uri="{BB962C8B-B14F-4D97-AF65-F5344CB8AC3E}">
        <p14:creationId xmlns:p14="http://schemas.microsoft.com/office/powerpoint/2010/main" val="363018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F7F2E27-8EA7-6CCF-D6DD-6936C115D11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9F699CA-D8CF-B831-9C65-C88A208AC8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0800656-A688-CE7C-0E58-CC76908A9760}"/>
              </a:ext>
            </a:extLst>
          </p:cNvPr>
          <p:cNvSpPr>
            <a:spLocks noGrp="1" noChangeArrowheads="1"/>
          </p:cNvSpPr>
          <p:nvPr>
            <p:ph type="sldNum" sz="quarter" idx="12"/>
          </p:nvPr>
        </p:nvSpPr>
        <p:spPr>
          <a:ln/>
        </p:spPr>
        <p:txBody>
          <a:bodyPr/>
          <a:lstStyle>
            <a:lvl1pPr>
              <a:defRPr/>
            </a:lvl1pPr>
          </a:lstStyle>
          <a:p>
            <a:pPr>
              <a:defRPr/>
            </a:pPr>
            <a:fld id="{4DA98072-F900-C94D-826A-24290A5F16AF}" type="slidenum">
              <a:rPr lang="en-US" altLang="en-US"/>
              <a:pPr>
                <a:defRPr/>
              </a:pPr>
              <a:t>‹#›</a:t>
            </a:fld>
            <a:endParaRPr lang="en-US" altLang="en-US"/>
          </a:p>
        </p:txBody>
      </p:sp>
    </p:spTree>
    <p:extLst>
      <p:ext uri="{BB962C8B-B14F-4D97-AF65-F5344CB8AC3E}">
        <p14:creationId xmlns:p14="http://schemas.microsoft.com/office/powerpoint/2010/main" val="404764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147367"/>
            <a:ext cx="16846550" cy="4879777"/>
          </a:xfrm>
        </p:spPr>
        <p:txBody>
          <a:bodyPr anchor="b"/>
          <a:lstStyle>
            <a:lvl1pPr algn="l">
              <a:defRPr sz="1750" b="1"/>
            </a:lvl1pPr>
          </a:lstStyle>
          <a:p>
            <a:r>
              <a:rPr lang="en-US"/>
              <a:t>Click to edit Master title style</a:t>
            </a:r>
          </a:p>
        </p:txBody>
      </p:sp>
      <p:sp>
        <p:nvSpPr>
          <p:cNvPr id="3" name="Content Placeholder 2"/>
          <p:cNvSpPr>
            <a:spLocks noGrp="1"/>
          </p:cNvSpPr>
          <p:nvPr>
            <p:ph idx="1"/>
          </p:nvPr>
        </p:nvSpPr>
        <p:spPr>
          <a:xfrm>
            <a:off x="20021021" y="1147365"/>
            <a:ext cx="28625800" cy="24582240"/>
          </a:xfrm>
        </p:spPr>
        <p:txBody>
          <a:bodyPr/>
          <a:lstStyle>
            <a:lvl1pPr>
              <a:defRPr sz="2800"/>
            </a:lvl1pPr>
            <a:lvl2pPr>
              <a:defRPr sz="2450"/>
            </a:lvl2pPr>
            <a:lvl3pPr>
              <a:defRPr sz="2100"/>
            </a:lvl3pPr>
            <a:lvl4pPr>
              <a:defRPr sz="1750"/>
            </a:lvl4pPr>
            <a:lvl5pPr>
              <a:defRPr sz="1750"/>
            </a:lvl5pPr>
            <a:lvl6pPr>
              <a:defRPr sz="1750"/>
            </a:lvl6pPr>
            <a:lvl7pPr>
              <a:defRPr sz="1750"/>
            </a:lvl7pPr>
            <a:lvl8pPr>
              <a:defRPr sz="1750"/>
            </a:lvl8pPr>
            <a:lvl9pPr>
              <a:defRPr sz="1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59579" y="6027144"/>
            <a:ext cx="16846550" cy="19702463"/>
          </a:xfrm>
        </p:spPr>
        <p:txBody>
          <a:bodyPr/>
          <a:lstStyle>
            <a:lvl1pPr marL="0" indent="0">
              <a:buNone/>
              <a:defRPr sz="1225"/>
            </a:lvl1pPr>
            <a:lvl2pPr marL="400056" indent="0">
              <a:buNone/>
              <a:defRPr sz="1050"/>
            </a:lvl2pPr>
            <a:lvl3pPr marL="800112" indent="0">
              <a:buNone/>
              <a:defRPr sz="875"/>
            </a:lvl3pPr>
            <a:lvl4pPr marL="1200168" indent="0">
              <a:buNone/>
              <a:defRPr sz="788"/>
            </a:lvl4pPr>
            <a:lvl5pPr marL="1600225" indent="0">
              <a:buNone/>
              <a:defRPr sz="788"/>
            </a:lvl5pPr>
            <a:lvl6pPr marL="2000282" indent="0">
              <a:buNone/>
              <a:defRPr sz="788"/>
            </a:lvl6pPr>
            <a:lvl7pPr marL="2400339" indent="0">
              <a:buNone/>
              <a:defRPr sz="788"/>
            </a:lvl7pPr>
            <a:lvl8pPr marL="2800396" indent="0">
              <a:buNone/>
              <a:defRPr sz="788"/>
            </a:lvl8pPr>
            <a:lvl9pPr marL="3200452" indent="0">
              <a:buNone/>
              <a:defRPr sz="788"/>
            </a:lvl9pPr>
          </a:lstStyle>
          <a:p>
            <a:pPr lvl="0"/>
            <a:r>
              <a:rPr lang="en-US"/>
              <a:t>Click to edit Master text styles</a:t>
            </a:r>
          </a:p>
        </p:txBody>
      </p:sp>
      <p:sp>
        <p:nvSpPr>
          <p:cNvPr id="5" name="Rectangle 4">
            <a:extLst>
              <a:ext uri="{FF2B5EF4-FFF2-40B4-BE49-F238E27FC236}">
                <a16:creationId xmlns:a16="http://schemas.microsoft.com/office/drawing/2014/main" id="{35D4845C-2236-ABC9-FB9E-086334BC48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E0EC034-FD4F-A08A-8B01-3F3AC5BF10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3DFE22-B0F5-C414-81D0-641D53D3D18C}"/>
              </a:ext>
            </a:extLst>
          </p:cNvPr>
          <p:cNvSpPr>
            <a:spLocks noGrp="1" noChangeArrowheads="1"/>
          </p:cNvSpPr>
          <p:nvPr>
            <p:ph type="sldNum" sz="quarter" idx="12"/>
          </p:nvPr>
        </p:nvSpPr>
        <p:spPr>
          <a:ln/>
        </p:spPr>
        <p:txBody>
          <a:bodyPr/>
          <a:lstStyle>
            <a:lvl1pPr>
              <a:defRPr/>
            </a:lvl1pPr>
          </a:lstStyle>
          <a:p>
            <a:pPr>
              <a:defRPr/>
            </a:pPr>
            <a:fld id="{9073A100-A01E-C644-B7FA-AB358FF2EFED}" type="slidenum">
              <a:rPr lang="en-US" altLang="en-US"/>
              <a:pPr>
                <a:defRPr/>
              </a:pPr>
              <a:t>‹#›</a:t>
            </a:fld>
            <a:endParaRPr lang="en-US" altLang="en-US"/>
          </a:p>
        </p:txBody>
      </p:sp>
    </p:spTree>
    <p:extLst>
      <p:ext uri="{BB962C8B-B14F-4D97-AF65-F5344CB8AC3E}">
        <p14:creationId xmlns:p14="http://schemas.microsoft.com/office/powerpoint/2010/main" val="11696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3" y="20162245"/>
            <a:ext cx="30724210" cy="2380853"/>
          </a:xfrm>
        </p:spPr>
        <p:txBody>
          <a:bodyPr anchor="b"/>
          <a:lstStyle>
            <a:lvl1pPr algn="l">
              <a:defRPr sz="1750" b="1"/>
            </a:lvl1pPr>
          </a:lstStyle>
          <a:p>
            <a:r>
              <a:rPr lang="en-US"/>
              <a:t>Click to edit Master title style</a:t>
            </a:r>
          </a:p>
        </p:txBody>
      </p:sp>
      <p:sp>
        <p:nvSpPr>
          <p:cNvPr id="3" name="Picture Placeholder 2"/>
          <p:cNvSpPr>
            <a:spLocks noGrp="1"/>
          </p:cNvSpPr>
          <p:nvPr>
            <p:ph type="pic" idx="1"/>
          </p:nvPr>
        </p:nvSpPr>
        <p:spPr>
          <a:xfrm>
            <a:off x="10036443" y="2573936"/>
            <a:ext cx="30724210" cy="17281326"/>
          </a:xfrm>
        </p:spPr>
        <p:txBody>
          <a:bodyPr/>
          <a:lstStyle>
            <a:lvl1pPr marL="0" indent="0">
              <a:buNone/>
              <a:defRPr sz="2800"/>
            </a:lvl1pPr>
            <a:lvl2pPr marL="400056" indent="0">
              <a:buNone/>
              <a:defRPr sz="2450"/>
            </a:lvl2pPr>
            <a:lvl3pPr marL="800112" indent="0">
              <a:buNone/>
              <a:defRPr sz="2100"/>
            </a:lvl3pPr>
            <a:lvl4pPr marL="1200168" indent="0">
              <a:buNone/>
              <a:defRPr sz="1750"/>
            </a:lvl4pPr>
            <a:lvl5pPr marL="1600225" indent="0">
              <a:buNone/>
              <a:defRPr sz="1750"/>
            </a:lvl5pPr>
            <a:lvl6pPr marL="2000282" indent="0">
              <a:buNone/>
              <a:defRPr sz="1750"/>
            </a:lvl6pPr>
            <a:lvl7pPr marL="2400339" indent="0">
              <a:buNone/>
              <a:defRPr sz="1750"/>
            </a:lvl7pPr>
            <a:lvl8pPr marL="2800396" indent="0">
              <a:buNone/>
              <a:defRPr sz="1750"/>
            </a:lvl8pPr>
            <a:lvl9pPr marL="3200452" indent="0">
              <a:buNone/>
              <a:defRPr sz="1750"/>
            </a:lvl9pPr>
          </a:lstStyle>
          <a:p>
            <a:pPr lvl="0"/>
            <a:endParaRPr lang="en-US" noProof="0"/>
          </a:p>
        </p:txBody>
      </p:sp>
      <p:sp>
        <p:nvSpPr>
          <p:cNvPr id="4" name="Text Placeholder 3"/>
          <p:cNvSpPr>
            <a:spLocks noGrp="1"/>
          </p:cNvSpPr>
          <p:nvPr>
            <p:ph type="body" sz="half" idx="2"/>
          </p:nvPr>
        </p:nvSpPr>
        <p:spPr>
          <a:xfrm>
            <a:off x="10036443" y="22543098"/>
            <a:ext cx="30724210" cy="3379589"/>
          </a:xfrm>
        </p:spPr>
        <p:txBody>
          <a:bodyPr/>
          <a:lstStyle>
            <a:lvl1pPr marL="0" indent="0">
              <a:buNone/>
              <a:defRPr sz="1225"/>
            </a:lvl1pPr>
            <a:lvl2pPr marL="400056" indent="0">
              <a:buNone/>
              <a:defRPr sz="1050"/>
            </a:lvl2pPr>
            <a:lvl3pPr marL="800112" indent="0">
              <a:buNone/>
              <a:defRPr sz="875"/>
            </a:lvl3pPr>
            <a:lvl4pPr marL="1200168" indent="0">
              <a:buNone/>
              <a:defRPr sz="788"/>
            </a:lvl4pPr>
            <a:lvl5pPr marL="1600225" indent="0">
              <a:buNone/>
              <a:defRPr sz="788"/>
            </a:lvl5pPr>
            <a:lvl6pPr marL="2000282" indent="0">
              <a:buNone/>
              <a:defRPr sz="788"/>
            </a:lvl6pPr>
            <a:lvl7pPr marL="2400339" indent="0">
              <a:buNone/>
              <a:defRPr sz="788"/>
            </a:lvl7pPr>
            <a:lvl8pPr marL="2800396" indent="0">
              <a:buNone/>
              <a:defRPr sz="788"/>
            </a:lvl8pPr>
            <a:lvl9pPr marL="3200452" indent="0">
              <a:buNone/>
              <a:defRPr sz="788"/>
            </a:lvl9pPr>
          </a:lstStyle>
          <a:p>
            <a:pPr lvl="0"/>
            <a:r>
              <a:rPr lang="en-US"/>
              <a:t>Click to edit Master text styles</a:t>
            </a:r>
          </a:p>
        </p:txBody>
      </p:sp>
      <p:sp>
        <p:nvSpPr>
          <p:cNvPr id="5" name="Rectangle 4">
            <a:extLst>
              <a:ext uri="{FF2B5EF4-FFF2-40B4-BE49-F238E27FC236}">
                <a16:creationId xmlns:a16="http://schemas.microsoft.com/office/drawing/2014/main" id="{77447511-F253-D44E-98B8-3091AB9689A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93F1768-75B7-2CDE-F94A-3235931086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66E3AE-5185-AEB5-314C-0C628A7CDA8C}"/>
              </a:ext>
            </a:extLst>
          </p:cNvPr>
          <p:cNvSpPr>
            <a:spLocks noGrp="1" noChangeArrowheads="1"/>
          </p:cNvSpPr>
          <p:nvPr>
            <p:ph type="sldNum" sz="quarter" idx="12"/>
          </p:nvPr>
        </p:nvSpPr>
        <p:spPr>
          <a:ln/>
        </p:spPr>
        <p:txBody>
          <a:bodyPr/>
          <a:lstStyle>
            <a:lvl1pPr>
              <a:defRPr/>
            </a:lvl1pPr>
          </a:lstStyle>
          <a:p>
            <a:pPr>
              <a:defRPr/>
            </a:pPr>
            <a:fld id="{CF9BED63-F3EB-E24F-8C4F-411FD05DC9D6}" type="slidenum">
              <a:rPr lang="en-US" altLang="en-US"/>
              <a:pPr>
                <a:defRPr/>
              </a:pPr>
              <a:t>‹#›</a:t>
            </a:fld>
            <a:endParaRPr lang="en-US" altLang="en-US"/>
          </a:p>
        </p:txBody>
      </p:sp>
    </p:spTree>
    <p:extLst>
      <p:ext uri="{BB962C8B-B14F-4D97-AF65-F5344CB8AC3E}">
        <p14:creationId xmlns:p14="http://schemas.microsoft.com/office/powerpoint/2010/main" val="249683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A06D3F5-3578-D6EE-42D3-4FE7A50BEEC7}"/>
              </a:ext>
            </a:extLst>
          </p:cNvPr>
          <p:cNvSpPr>
            <a:spLocks noGrp="1" noChangeArrowheads="1"/>
          </p:cNvSpPr>
          <p:nvPr>
            <p:ph type="title"/>
          </p:nvPr>
        </p:nvSpPr>
        <p:spPr bwMode="auto">
          <a:xfrm>
            <a:off x="2561432" y="1152922"/>
            <a:ext cx="4608353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A60DBEF-3635-ED10-BDBC-C408A9513987}"/>
              </a:ext>
            </a:extLst>
          </p:cNvPr>
          <p:cNvSpPr>
            <a:spLocks noGrp="1" noChangeArrowheads="1"/>
          </p:cNvSpPr>
          <p:nvPr>
            <p:ph type="body" idx="1"/>
          </p:nvPr>
        </p:nvSpPr>
        <p:spPr bwMode="auto">
          <a:xfrm>
            <a:off x="2561432" y="6720284"/>
            <a:ext cx="46083538" cy="1900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29623D1-DF9A-6BD7-7E48-857D9CCA759E}"/>
              </a:ext>
            </a:extLst>
          </p:cNvPr>
          <p:cNvSpPr>
            <a:spLocks noGrp="1" noChangeArrowheads="1"/>
          </p:cNvSpPr>
          <p:nvPr>
            <p:ph type="dt" sz="half" idx="2"/>
          </p:nvPr>
        </p:nvSpPr>
        <p:spPr bwMode="auto">
          <a:xfrm>
            <a:off x="2561432" y="26229668"/>
            <a:ext cx="11945938" cy="20002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eaLnBrk="1" hangingPunct="1">
              <a:defRPr sz="6825">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2F9AB347-F4C3-BB81-5640-211D458D099F}"/>
              </a:ext>
            </a:extLst>
          </p:cNvPr>
          <p:cNvSpPr>
            <a:spLocks noGrp="1" noChangeArrowheads="1"/>
          </p:cNvSpPr>
          <p:nvPr>
            <p:ph type="ftr" sz="quarter" idx="3"/>
          </p:nvPr>
        </p:nvSpPr>
        <p:spPr bwMode="auto">
          <a:xfrm>
            <a:off x="17496632" y="26229668"/>
            <a:ext cx="16213138" cy="20002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ctr" eaLnBrk="1" hangingPunct="1">
              <a:defRPr sz="6825">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BACDE1FE-6A8E-5AE5-09A8-B017C8FA5D1A}"/>
              </a:ext>
            </a:extLst>
          </p:cNvPr>
          <p:cNvSpPr>
            <a:spLocks noGrp="1" noChangeArrowheads="1"/>
          </p:cNvSpPr>
          <p:nvPr>
            <p:ph type="sldNum" sz="quarter" idx="4"/>
          </p:nvPr>
        </p:nvSpPr>
        <p:spPr bwMode="auto">
          <a:xfrm>
            <a:off x="36699032" y="26229668"/>
            <a:ext cx="11945938" cy="20002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r" eaLnBrk="1" hangingPunct="1">
              <a:defRPr sz="6825"/>
            </a:lvl1pPr>
          </a:lstStyle>
          <a:p>
            <a:pPr>
              <a:defRPr/>
            </a:pPr>
            <a:fld id="{7D9C8E29-7939-094C-85D7-DD38ED7BC7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81188" rtl="0" eaLnBrk="0" fontAlgn="base" hangingPunct="0">
        <a:spcBef>
          <a:spcPct val="0"/>
        </a:spcBef>
        <a:spcAft>
          <a:spcPct val="0"/>
        </a:spcAft>
        <a:defRPr sz="21525">
          <a:solidFill>
            <a:schemeClr val="tx2"/>
          </a:solidFill>
          <a:latin typeface="+mj-lt"/>
          <a:ea typeface="ＭＳ Ｐゴシック" charset="0"/>
          <a:cs typeface="ＭＳ Ｐゴシック" charset="0"/>
        </a:defRPr>
      </a:lvl1pPr>
      <a:lvl2pPr algn="ctr" defTabSz="4481188" rtl="0" eaLnBrk="0" fontAlgn="base" hangingPunct="0">
        <a:spcBef>
          <a:spcPct val="0"/>
        </a:spcBef>
        <a:spcAft>
          <a:spcPct val="0"/>
        </a:spcAft>
        <a:defRPr sz="21525">
          <a:solidFill>
            <a:schemeClr val="tx2"/>
          </a:solidFill>
          <a:latin typeface="Arial" charset="0"/>
          <a:ea typeface="ＭＳ Ｐゴシック" charset="0"/>
          <a:cs typeface="ＭＳ Ｐゴシック" charset="0"/>
        </a:defRPr>
      </a:lvl2pPr>
      <a:lvl3pPr algn="ctr" defTabSz="4481188" rtl="0" eaLnBrk="0" fontAlgn="base" hangingPunct="0">
        <a:spcBef>
          <a:spcPct val="0"/>
        </a:spcBef>
        <a:spcAft>
          <a:spcPct val="0"/>
        </a:spcAft>
        <a:defRPr sz="21525">
          <a:solidFill>
            <a:schemeClr val="tx2"/>
          </a:solidFill>
          <a:latin typeface="Arial" charset="0"/>
          <a:ea typeface="ＭＳ Ｐゴシック" charset="0"/>
          <a:cs typeface="ＭＳ Ｐゴシック" charset="0"/>
        </a:defRPr>
      </a:lvl3pPr>
      <a:lvl4pPr algn="ctr" defTabSz="4481188" rtl="0" eaLnBrk="0" fontAlgn="base" hangingPunct="0">
        <a:spcBef>
          <a:spcPct val="0"/>
        </a:spcBef>
        <a:spcAft>
          <a:spcPct val="0"/>
        </a:spcAft>
        <a:defRPr sz="21525">
          <a:solidFill>
            <a:schemeClr val="tx2"/>
          </a:solidFill>
          <a:latin typeface="Arial" charset="0"/>
          <a:ea typeface="ＭＳ Ｐゴシック" charset="0"/>
          <a:cs typeface="ＭＳ Ｐゴシック" charset="0"/>
        </a:defRPr>
      </a:lvl4pPr>
      <a:lvl5pPr algn="ctr" defTabSz="4481188" rtl="0" eaLnBrk="0" fontAlgn="base" hangingPunct="0">
        <a:spcBef>
          <a:spcPct val="0"/>
        </a:spcBef>
        <a:spcAft>
          <a:spcPct val="0"/>
        </a:spcAft>
        <a:defRPr sz="21525">
          <a:solidFill>
            <a:schemeClr val="tx2"/>
          </a:solidFill>
          <a:latin typeface="Arial" charset="0"/>
          <a:ea typeface="ＭＳ Ｐゴシック" charset="0"/>
          <a:cs typeface="ＭＳ Ｐゴシック" charset="0"/>
        </a:defRPr>
      </a:lvl5pPr>
      <a:lvl6pPr marL="400056" algn="ctr" defTabSz="4481188" rtl="0" fontAlgn="base">
        <a:spcBef>
          <a:spcPct val="0"/>
        </a:spcBef>
        <a:spcAft>
          <a:spcPct val="0"/>
        </a:spcAft>
        <a:defRPr sz="21525">
          <a:solidFill>
            <a:schemeClr val="tx2"/>
          </a:solidFill>
          <a:latin typeface="Arial" charset="0"/>
        </a:defRPr>
      </a:lvl6pPr>
      <a:lvl7pPr marL="800112" algn="ctr" defTabSz="4481188" rtl="0" fontAlgn="base">
        <a:spcBef>
          <a:spcPct val="0"/>
        </a:spcBef>
        <a:spcAft>
          <a:spcPct val="0"/>
        </a:spcAft>
        <a:defRPr sz="21525">
          <a:solidFill>
            <a:schemeClr val="tx2"/>
          </a:solidFill>
          <a:latin typeface="Arial" charset="0"/>
        </a:defRPr>
      </a:lvl7pPr>
      <a:lvl8pPr marL="1200168" algn="ctr" defTabSz="4481188" rtl="0" fontAlgn="base">
        <a:spcBef>
          <a:spcPct val="0"/>
        </a:spcBef>
        <a:spcAft>
          <a:spcPct val="0"/>
        </a:spcAft>
        <a:defRPr sz="21525">
          <a:solidFill>
            <a:schemeClr val="tx2"/>
          </a:solidFill>
          <a:latin typeface="Arial" charset="0"/>
        </a:defRPr>
      </a:lvl8pPr>
      <a:lvl9pPr marL="1600225" algn="ctr" defTabSz="4481188" rtl="0" fontAlgn="base">
        <a:spcBef>
          <a:spcPct val="0"/>
        </a:spcBef>
        <a:spcAft>
          <a:spcPct val="0"/>
        </a:spcAft>
        <a:defRPr sz="21525">
          <a:solidFill>
            <a:schemeClr val="tx2"/>
          </a:solidFill>
          <a:latin typeface="Arial" charset="0"/>
        </a:defRPr>
      </a:lvl9pPr>
    </p:titleStyle>
    <p:bodyStyle>
      <a:lvl1pPr marL="1680793" indent="-1680793" algn="l" defTabSz="4481188" rtl="0" eaLnBrk="0" fontAlgn="base" hangingPunct="0">
        <a:spcBef>
          <a:spcPct val="20000"/>
        </a:spcBef>
        <a:spcAft>
          <a:spcPct val="0"/>
        </a:spcAft>
        <a:buChar char="•"/>
        <a:defRPr sz="15663">
          <a:solidFill>
            <a:schemeClr val="tx1"/>
          </a:solidFill>
          <a:latin typeface="+mn-lt"/>
          <a:ea typeface="ＭＳ Ｐゴシック" charset="0"/>
          <a:cs typeface="ＭＳ Ｐゴシック" charset="0"/>
        </a:defRPr>
      </a:lvl1pPr>
      <a:lvl2pPr marL="3640792" indent="-1400197" algn="l" defTabSz="4481188" rtl="0" eaLnBrk="0" fontAlgn="base" hangingPunct="0">
        <a:spcBef>
          <a:spcPct val="20000"/>
        </a:spcBef>
        <a:spcAft>
          <a:spcPct val="0"/>
        </a:spcAft>
        <a:buChar char="–"/>
        <a:defRPr sz="13738">
          <a:solidFill>
            <a:schemeClr val="tx1"/>
          </a:solidFill>
          <a:latin typeface="+mn-lt"/>
          <a:ea typeface="ＭＳ Ｐゴシック" charset="0"/>
        </a:defRPr>
      </a:lvl2pPr>
      <a:lvl3pPr marL="5600790" indent="-1119603" algn="l" defTabSz="4481188" rtl="0" eaLnBrk="0" fontAlgn="base" hangingPunct="0">
        <a:spcBef>
          <a:spcPct val="20000"/>
        </a:spcBef>
        <a:spcAft>
          <a:spcPct val="0"/>
        </a:spcAft>
        <a:buChar char="•"/>
        <a:defRPr sz="11726">
          <a:solidFill>
            <a:schemeClr val="tx1"/>
          </a:solidFill>
          <a:latin typeface="+mn-lt"/>
          <a:ea typeface="ＭＳ Ｐゴシック" charset="0"/>
        </a:defRPr>
      </a:lvl3pPr>
      <a:lvl4pPr marL="7841384" indent="-1120992" algn="l" defTabSz="4481188" rtl="0" eaLnBrk="0" fontAlgn="base" hangingPunct="0">
        <a:spcBef>
          <a:spcPct val="20000"/>
        </a:spcBef>
        <a:spcAft>
          <a:spcPct val="0"/>
        </a:spcAft>
        <a:buChar char="–"/>
        <a:defRPr sz="9800">
          <a:solidFill>
            <a:schemeClr val="tx1"/>
          </a:solidFill>
          <a:latin typeface="+mn-lt"/>
          <a:ea typeface="ＭＳ Ｐゴシック" charset="0"/>
        </a:defRPr>
      </a:lvl4pPr>
      <a:lvl5pPr marL="10081978" indent="-1120992" algn="l" defTabSz="4481188" rtl="0" eaLnBrk="0" fontAlgn="base" hangingPunct="0">
        <a:spcBef>
          <a:spcPct val="20000"/>
        </a:spcBef>
        <a:spcAft>
          <a:spcPct val="0"/>
        </a:spcAft>
        <a:buChar char="»"/>
        <a:defRPr sz="9800">
          <a:solidFill>
            <a:schemeClr val="tx1"/>
          </a:solidFill>
          <a:latin typeface="+mn-lt"/>
          <a:ea typeface="ＭＳ Ｐゴシック" charset="0"/>
        </a:defRPr>
      </a:lvl5pPr>
      <a:lvl6pPr marL="10482035" indent="-1120992" algn="l" defTabSz="4481188" rtl="0" fontAlgn="base">
        <a:spcBef>
          <a:spcPct val="20000"/>
        </a:spcBef>
        <a:spcAft>
          <a:spcPct val="0"/>
        </a:spcAft>
        <a:buChar char="»"/>
        <a:defRPr sz="9800">
          <a:solidFill>
            <a:schemeClr val="tx1"/>
          </a:solidFill>
          <a:latin typeface="+mn-lt"/>
        </a:defRPr>
      </a:lvl6pPr>
      <a:lvl7pPr marL="10882091" indent="-1120992" algn="l" defTabSz="4481188" rtl="0" fontAlgn="base">
        <a:spcBef>
          <a:spcPct val="20000"/>
        </a:spcBef>
        <a:spcAft>
          <a:spcPct val="0"/>
        </a:spcAft>
        <a:buChar char="»"/>
        <a:defRPr sz="9800">
          <a:solidFill>
            <a:schemeClr val="tx1"/>
          </a:solidFill>
          <a:latin typeface="+mn-lt"/>
        </a:defRPr>
      </a:lvl7pPr>
      <a:lvl8pPr marL="11282147" indent="-1120992" algn="l" defTabSz="4481188" rtl="0" fontAlgn="base">
        <a:spcBef>
          <a:spcPct val="20000"/>
        </a:spcBef>
        <a:spcAft>
          <a:spcPct val="0"/>
        </a:spcAft>
        <a:buChar char="»"/>
        <a:defRPr sz="9800">
          <a:solidFill>
            <a:schemeClr val="tx1"/>
          </a:solidFill>
          <a:latin typeface="+mn-lt"/>
        </a:defRPr>
      </a:lvl8pPr>
      <a:lvl9pPr marL="11682204" indent="-1120992" algn="l" defTabSz="4481188" rtl="0" fontAlgn="base">
        <a:spcBef>
          <a:spcPct val="20000"/>
        </a:spcBef>
        <a:spcAft>
          <a:spcPct val="0"/>
        </a:spcAft>
        <a:buChar char="»"/>
        <a:defRPr sz="9800">
          <a:solidFill>
            <a:schemeClr val="tx1"/>
          </a:solidFill>
          <a:latin typeface="+mn-lt"/>
        </a:defRPr>
      </a:lvl9pPr>
    </p:bodyStyle>
    <p:otherStyle>
      <a:defPPr>
        <a:defRPr lang="en-US"/>
      </a:defPPr>
      <a:lvl1pPr marL="0" algn="l" defTabSz="800112" rtl="0" eaLnBrk="1" latinLnBrk="0" hangingPunct="1">
        <a:defRPr sz="1575" kern="1200">
          <a:solidFill>
            <a:schemeClr val="tx1"/>
          </a:solidFill>
          <a:latin typeface="+mn-lt"/>
          <a:ea typeface="+mn-ea"/>
          <a:cs typeface="+mn-cs"/>
        </a:defRPr>
      </a:lvl1pPr>
      <a:lvl2pPr marL="400056" algn="l" defTabSz="800112" rtl="0" eaLnBrk="1" latinLnBrk="0" hangingPunct="1">
        <a:defRPr sz="1575" kern="1200">
          <a:solidFill>
            <a:schemeClr val="tx1"/>
          </a:solidFill>
          <a:latin typeface="+mn-lt"/>
          <a:ea typeface="+mn-ea"/>
          <a:cs typeface="+mn-cs"/>
        </a:defRPr>
      </a:lvl2pPr>
      <a:lvl3pPr marL="800112" algn="l" defTabSz="800112" rtl="0" eaLnBrk="1" latinLnBrk="0" hangingPunct="1">
        <a:defRPr sz="1575" kern="1200">
          <a:solidFill>
            <a:schemeClr val="tx1"/>
          </a:solidFill>
          <a:latin typeface="+mn-lt"/>
          <a:ea typeface="+mn-ea"/>
          <a:cs typeface="+mn-cs"/>
        </a:defRPr>
      </a:lvl3pPr>
      <a:lvl4pPr marL="1200168" algn="l" defTabSz="800112" rtl="0" eaLnBrk="1" latinLnBrk="0" hangingPunct="1">
        <a:defRPr sz="1575" kern="1200">
          <a:solidFill>
            <a:schemeClr val="tx1"/>
          </a:solidFill>
          <a:latin typeface="+mn-lt"/>
          <a:ea typeface="+mn-ea"/>
          <a:cs typeface="+mn-cs"/>
        </a:defRPr>
      </a:lvl4pPr>
      <a:lvl5pPr marL="1600225" algn="l" defTabSz="800112" rtl="0" eaLnBrk="1" latinLnBrk="0" hangingPunct="1">
        <a:defRPr sz="1575" kern="1200">
          <a:solidFill>
            <a:schemeClr val="tx1"/>
          </a:solidFill>
          <a:latin typeface="+mn-lt"/>
          <a:ea typeface="+mn-ea"/>
          <a:cs typeface="+mn-cs"/>
        </a:defRPr>
      </a:lvl5pPr>
      <a:lvl6pPr marL="2000282" algn="l" defTabSz="800112" rtl="0" eaLnBrk="1" latinLnBrk="0" hangingPunct="1">
        <a:defRPr sz="1575" kern="1200">
          <a:solidFill>
            <a:schemeClr val="tx1"/>
          </a:solidFill>
          <a:latin typeface="+mn-lt"/>
          <a:ea typeface="+mn-ea"/>
          <a:cs typeface="+mn-cs"/>
        </a:defRPr>
      </a:lvl6pPr>
      <a:lvl7pPr marL="2400339" algn="l" defTabSz="800112" rtl="0" eaLnBrk="1" latinLnBrk="0" hangingPunct="1">
        <a:defRPr sz="1575" kern="1200">
          <a:solidFill>
            <a:schemeClr val="tx1"/>
          </a:solidFill>
          <a:latin typeface="+mn-lt"/>
          <a:ea typeface="+mn-ea"/>
          <a:cs typeface="+mn-cs"/>
        </a:defRPr>
      </a:lvl7pPr>
      <a:lvl8pPr marL="2800396" algn="l" defTabSz="800112" rtl="0" eaLnBrk="1" latinLnBrk="0" hangingPunct="1">
        <a:defRPr sz="1575" kern="1200">
          <a:solidFill>
            <a:schemeClr val="tx1"/>
          </a:solidFill>
          <a:latin typeface="+mn-lt"/>
          <a:ea typeface="+mn-ea"/>
          <a:cs typeface="+mn-cs"/>
        </a:defRPr>
      </a:lvl8pPr>
      <a:lvl9pPr marL="3200452" algn="l" defTabSz="800112"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13">
            <a:extLst>
              <a:ext uri="{FF2B5EF4-FFF2-40B4-BE49-F238E27FC236}">
                <a16:creationId xmlns:a16="http://schemas.microsoft.com/office/drawing/2014/main" id="{00854C73-EAFF-E1B2-C8D4-DE1DF98FF38A}"/>
              </a:ext>
            </a:extLst>
          </p:cNvPr>
          <p:cNvGrpSpPr>
            <a:grpSpLocks/>
          </p:cNvGrpSpPr>
          <p:nvPr/>
        </p:nvGrpSpPr>
        <p:grpSpPr bwMode="auto">
          <a:xfrm>
            <a:off x="38161410" y="15109224"/>
            <a:ext cx="10149390" cy="8077154"/>
            <a:chOff x="30082670" y="8911446"/>
            <a:chExt cx="11979729" cy="9786719"/>
          </a:xfrm>
        </p:grpSpPr>
        <p:pic>
          <p:nvPicPr>
            <p:cNvPr id="15386" name="Picture 10" descr="Chart, diagram&#10;&#10;Description automatically generated">
              <a:extLst>
                <a:ext uri="{FF2B5EF4-FFF2-40B4-BE49-F238E27FC236}">
                  <a16:creationId xmlns:a16="http://schemas.microsoft.com/office/drawing/2014/main" id="{91A0068D-2F70-3A0C-CA38-FB922177A4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2670" y="8911446"/>
              <a:ext cx="11979729" cy="978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7" name="Picture 12" descr="Diagram&#10;&#10;Description automatically generated">
              <a:extLst>
                <a:ext uri="{FF2B5EF4-FFF2-40B4-BE49-F238E27FC236}">
                  <a16:creationId xmlns:a16="http://schemas.microsoft.com/office/drawing/2014/main" id="{65F7851E-2EEA-FB8D-0C53-2C8A1A393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13025" y="15893912"/>
              <a:ext cx="2268375" cy="22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62" name="Group 7">
            <a:extLst>
              <a:ext uri="{FF2B5EF4-FFF2-40B4-BE49-F238E27FC236}">
                <a16:creationId xmlns:a16="http://schemas.microsoft.com/office/drawing/2014/main" id="{A263020A-1DF5-EDC3-96B6-1C5D11F57BB7}"/>
              </a:ext>
            </a:extLst>
          </p:cNvPr>
          <p:cNvGrpSpPr>
            <a:grpSpLocks/>
          </p:cNvGrpSpPr>
          <p:nvPr/>
        </p:nvGrpSpPr>
        <p:grpSpPr bwMode="auto">
          <a:xfrm>
            <a:off x="18267952" y="15265419"/>
            <a:ext cx="18198008" cy="8131991"/>
            <a:chOff x="15316200" y="22588538"/>
            <a:chExt cx="19502763" cy="8273038"/>
          </a:xfrm>
        </p:grpSpPr>
        <p:pic>
          <p:nvPicPr>
            <p:cNvPr id="15384" name="Picture 4" descr="Diagram&#10;&#10;Description automatically generated">
              <a:extLst>
                <a:ext uri="{FF2B5EF4-FFF2-40B4-BE49-F238E27FC236}">
                  <a16:creationId xmlns:a16="http://schemas.microsoft.com/office/drawing/2014/main" id="{D15FF7A8-0560-B816-DFAA-74792A59D4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16200" y="22588538"/>
              <a:ext cx="19502763" cy="82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5" name="Picture 6" descr="Diagram, schematic&#10;&#10;Description automatically generated">
              <a:extLst>
                <a:ext uri="{FF2B5EF4-FFF2-40B4-BE49-F238E27FC236}">
                  <a16:creationId xmlns:a16="http://schemas.microsoft.com/office/drawing/2014/main" id="{B6314527-7D3C-25FC-3EBE-CB26D9E668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75400" y="28203059"/>
              <a:ext cx="2029456" cy="194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2">
            <a:extLst>
              <a:ext uri="{FF2B5EF4-FFF2-40B4-BE49-F238E27FC236}">
                <a16:creationId xmlns:a16="http://schemas.microsoft.com/office/drawing/2014/main" id="{5B5BF7B6-6236-1988-82ED-DC00E17CC9F1}"/>
              </a:ext>
            </a:extLst>
          </p:cNvPr>
          <p:cNvSpPr>
            <a:spLocks noGrp="1" noChangeArrowheads="1"/>
          </p:cNvSpPr>
          <p:nvPr>
            <p:ph type="ctrTitle"/>
          </p:nvPr>
        </p:nvSpPr>
        <p:spPr>
          <a:xfrm>
            <a:off x="6436222" y="336677"/>
            <a:ext cx="38333956" cy="4733925"/>
          </a:xfrm>
        </p:spPr>
        <p:txBody>
          <a:bodyPr/>
          <a:lstStyle/>
          <a:p>
            <a:pPr eaLnBrk="1" hangingPunct="1">
              <a:defRPr/>
            </a:pPr>
            <a:r>
              <a:rPr lang="en-US" sz="8000" b="1" dirty="0">
                <a:latin typeface="Times New Roman" panose="02020603050405020304" pitchFamily="18" charset="0"/>
                <a:cs typeface="Times New Roman" panose="02020603050405020304" pitchFamily="18" charset="0"/>
              </a:rPr>
              <a:t>The Power of Friendship: How Adolescent Friendship Quality </a:t>
            </a:r>
            <a:br>
              <a:rPr lang="en-US" sz="8000" b="1" dirty="0">
                <a:latin typeface="Times New Roman" panose="02020603050405020304" pitchFamily="18" charset="0"/>
                <a:cs typeface="Times New Roman" panose="02020603050405020304" pitchFamily="18" charset="0"/>
              </a:rPr>
            </a:br>
            <a:r>
              <a:rPr lang="en-US" sz="8000" b="1" dirty="0">
                <a:latin typeface="Times New Roman" panose="02020603050405020304" pitchFamily="18" charset="0"/>
                <a:cs typeface="Times New Roman" panose="02020603050405020304" pitchFamily="18" charset="0"/>
              </a:rPr>
              <a:t>Predicts Relative Power in Adult Romantic Relationships</a:t>
            </a:r>
            <a:br>
              <a:rPr lang="en-US" sz="7000" b="1"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Margaret V. Brehm, Meghan A. Costello, &amp; Joseph P. Allen</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University of Virginia</a:t>
            </a:r>
            <a:br>
              <a:rPr lang="en-US" sz="7000" dirty="0"/>
            </a:br>
            <a:endParaRPr lang="en-US" altLang="en-US" sz="919"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5364" name="Text Box 9">
            <a:extLst>
              <a:ext uri="{FF2B5EF4-FFF2-40B4-BE49-F238E27FC236}">
                <a16:creationId xmlns:a16="http://schemas.microsoft.com/office/drawing/2014/main" id="{44D73AF6-24C7-06E5-4C73-698E9976ADE7}"/>
              </a:ext>
            </a:extLst>
          </p:cNvPr>
          <p:cNvSpPr txBox="1">
            <a:spLocks noChangeArrowheads="1"/>
          </p:cNvSpPr>
          <p:nvPr/>
        </p:nvSpPr>
        <p:spPr bwMode="auto">
          <a:xfrm>
            <a:off x="470894" y="5683707"/>
            <a:ext cx="16369306"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Introduction</a:t>
            </a:r>
          </a:p>
        </p:txBody>
      </p:sp>
      <p:sp>
        <p:nvSpPr>
          <p:cNvPr id="4100" name="Text Box 10">
            <a:extLst>
              <a:ext uri="{FF2B5EF4-FFF2-40B4-BE49-F238E27FC236}">
                <a16:creationId xmlns:a16="http://schemas.microsoft.com/office/drawing/2014/main" id="{84A47DE9-6549-25F6-B407-F40F36E22437}"/>
              </a:ext>
            </a:extLst>
          </p:cNvPr>
          <p:cNvSpPr txBox="1">
            <a:spLocks noChangeArrowheads="1"/>
          </p:cNvSpPr>
          <p:nvPr/>
        </p:nvSpPr>
        <p:spPr bwMode="auto">
          <a:xfrm>
            <a:off x="470894" y="7244589"/>
            <a:ext cx="16369306" cy="8521564"/>
          </a:xfrm>
          <a:prstGeom prst="rect">
            <a:avLst/>
          </a:prstGeom>
          <a:noFill/>
          <a:ln>
            <a:noFill/>
          </a:ln>
        </p:spPr>
        <p:txBody>
          <a:bodyPr wrap="square">
            <a:spAutoFit/>
          </a:bodyPr>
          <a:lstStyle>
            <a:lvl1pPr>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marL="500071" indent="-500071" eaLnBrk="1" hangingPunct="1">
              <a:spcBef>
                <a:spcPct val="0"/>
              </a:spcBef>
              <a:defRPr/>
            </a:pPr>
            <a:r>
              <a:rPr lang="en-US" altLang="en-US" sz="3800" dirty="0">
                <a:latin typeface="Times New Roman" panose="02020603050405020304" pitchFamily="18" charset="0"/>
                <a:cs typeface="Times New Roman" panose="02020603050405020304" pitchFamily="18" charset="0"/>
              </a:rPr>
              <a:t>Adolescent friendships are thought to prepare individuals for later romantic relationships (Allen et al., 2020; Boisvert &amp; Poulin, 2016)</a:t>
            </a:r>
          </a:p>
          <a:p>
            <a:pPr marL="500071" indent="-500071" eaLnBrk="1" hangingPunct="1">
              <a:spcBef>
                <a:spcPct val="0"/>
              </a:spcBef>
              <a:defRPr/>
            </a:pPr>
            <a:r>
              <a:rPr lang="en-US" altLang="en-US" sz="3800" dirty="0">
                <a:latin typeface="Times New Roman" panose="02020603050405020304" pitchFamily="18" charset="0"/>
                <a:cs typeface="Times New Roman" panose="02020603050405020304" pitchFamily="18" charset="0"/>
              </a:rPr>
              <a:t>In the mid-twenties, couples navigate complex life choices and negotiate power dynamics</a:t>
            </a:r>
          </a:p>
          <a:p>
            <a:pPr marL="1150163" lvl="1" indent="-500071" eaLnBrk="1" hangingPunct="1">
              <a:spcBef>
                <a:spcPct val="0"/>
              </a:spcBef>
              <a:defRPr/>
            </a:pPr>
            <a:r>
              <a:rPr lang="en-US" altLang="en-US" sz="3800" b="1" dirty="0">
                <a:latin typeface="Times New Roman" panose="02020603050405020304" pitchFamily="18" charset="0"/>
                <a:cs typeface="Times New Roman" panose="02020603050405020304" pitchFamily="18" charset="0"/>
              </a:rPr>
              <a:t>Relative Power: </a:t>
            </a:r>
            <a:r>
              <a:rPr lang="en-US" sz="3800" dirty="0">
                <a:latin typeface="Times New Roman" panose="02020603050405020304" pitchFamily="18" charset="0"/>
                <a:cs typeface="Times New Roman" panose="02020603050405020304" pitchFamily="18" charset="0"/>
              </a:rPr>
              <a:t>the extent to which one partner has more influence over the relationship compared to the other (Halstead et al., 2016)</a:t>
            </a:r>
          </a:p>
          <a:p>
            <a:pPr marL="1150163" lvl="1" indent="-500071" eaLnBrk="1" hangingPunct="1">
              <a:spcBef>
                <a:spcPct val="0"/>
              </a:spcBef>
              <a:defRPr/>
            </a:pPr>
            <a:r>
              <a:rPr lang="en-US" sz="3800" dirty="0">
                <a:latin typeface="Times New Roman" panose="02020603050405020304" pitchFamily="18" charset="0"/>
                <a:cs typeface="Times New Roman" panose="02020603050405020304" pitchFamily="18" charset="0"/>
              </a:rPr>
              <a:t>Perceived unequal power balance linked to psychological symptomology, lower relationship satisfaction, maladaptive communication, dating aggression, jealousy (Simpson et al., 2015)</a:t>
            </a:r>
          </a:p>
          <a:p>
            <a:pPr marL="1150163" lvl="1" indent="-500071" eaLnBrk="1" hangingPunct="1">
              <a:spcBef>
                <a:spcPct val="0"/>
              </a:spcBef>
              <a:defRPr/>
            </a:pPr>
            <a:r>
              <a:rPr lang="en-US" sz="3800" dirty="0">
                <a:latin typeface="Times New Roman" panose="02020603050405020304" pitchFamily="18" charset="0"/>
                <a:cs typeface="Times New Roman" panose="02020603050405020304" pitchFamily="18" charset="0"/>
              </a:rPr>
              <a:t>Perceived equal power balance linked to greater trust, happiness, and security (Hall &amp; Knox, 2019)</a:t>
            </a:r>
          </a:p>
          <a:p>
            <a:pPr marL="1150163" lvl="1" indent="-500071" eaLnBrk="1" hangingPunct="1">
              <a:spcBef>
                <a:spcPct val="0"/>
              </a:spcBef>
              <a:defRPr/>
            </a:pPr>
            <a:r>
              <a:rPr lang="en-US" sz="3800" dirty="0">
                <a:latin typeface="Times New Roman" panose="02020603050405020304" pitchFamily="18" charset="0"/>
                <a:cs typeface="Times New Roman" panose="02020603050405020304" pitchFamily="18" charset="0"/>
              </a:rPr>
              <a:t>Gender has historically influenced how individuals seek power in relationships (</a:t>
            </a:r>
            <a:r>
              <a:rPr lang="en-US" sz="3800" dirty="0" err="1">
                <a:latin typeface="Times New Roman" panose="02020603050405020304" pitchFamily="18" charset="0"/>
                <a:cs typeface="Times New Roman" panose="02020603050405020304" pitchFamily="18" charset="0"/>
              </a:rPr>
              <a:t>Felmlee</a:t>
            </a:r>
            <a:r>
              <a:rPr lang="en-US" sz="3800" dirty="0">
                <a:latin typeface="Times New Roman" panose="02020603050405020304" pitchFamily="18" charset="0"/>
                <a:cs typeface="Times New Roman" panose="02020603050405020304" pitchFamily="18" charset="0"/>
              </a:rPr>
              <a:t>, 1994)</a:t>
            </a:r>
          </a:p>
          <a:p>
            <a:pPr marL="1150163" lvl="1" indent="-500071" eaLnBrk="1" hangingPunct="1">
              <a:spcBef>
                <a:spcPct val="0"/>
              </a:spcBef>
              <a:defRPr/>
            </a:pPr>
            <a:endParaRPr lang="en-US" sz="3800" dirty="0">
              <a:latin typeface="Times New Roman" panose="02020603050405020304" pitchFamily="18" charset="0"/>
              <a:cs typeface="Times New Roman" panose="02020603050405020304" pitchFamily="18" charset="0"/>
            </a:endParaRPr>
          </a:p>
          <a:p>
            <a:pPr lvl="1" indent="0" eaLnBrk="1" hangingPunct="1">
              <a:spcBef>
                <a:spcPct val="0"/>
              </a:spcBef>
              <a:buNone/>
              <a:defRPr/>
            </a:pPr>
            <a:endParaRPr lang="en-US" altLang="en-US" sz="1575" b="1" dirty="0">
              <a:latin typeface="Times New Roman" panose="02020603050405020304" pitchFamily="18" charset="0"/>
              <a:cs typeface="Times New Roman" panose="02020603050405020304" pitchFamily="18" charset="0"/>
            </a:endParaRPr>
          </a:p>
        </p:txBody>
      </p:sp>
      <p:sp>
        <p:nvSpPr>
          <p:cNvPr id="15366" name="Text Box 112">
            <a:extLst>
              <a:ext uri="{FF2B5EF4-FFF2-40B4-BE49-F238E27FC236}">
                <a16:creationId xmlns:a16="http://schemas.microsoft.com/office/drawing/2014/main" id="{16AB3122-E44F-D860-979A-DD52A7BF5E11}"/>
              </a:ext>
            </a:extLst>
          </p:cNvPr>
          <p:cNvSpPr txBox="1">
            <a:spLocks noChangeArrowheads="1"/>
          </p:cNvSpPr>
          <p:nvPr/>
        </p:nvSpPr>
        <p:spPr bwMode="auto">
          <a:xfrm>
            <a:off x="34335774" y="5682861"/>
            <a:ext cx="16369306"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Results</a:t>
            </a:r>
          </a:p>
        </p:txBody>
      </p:sp>
      <p:sp>
        <p:nvSpPr>
          <p:cNvPr id="15367" name="Rectangle 132">
            <a:extLst>
              <a:ext uri="{FF2B5EF4-FFF2-40B4-BE49-F238E27FC236}">
                <a16:creationId xmlns:a16="http://schemas.microsoft.com/office/drawing/2014/main" id="{B3450E83-24DA-3C7A-0A76-7B969A5C6342}"/>
              </a:ext>
            </a:extLst>
          </p:cNvPr>
          <p:cNvSpPr>
            <a:spLocks noChangeArrowheads="1"/>
          </p:cNvSpPr>
          <p:nvPr/>
        </p:nvSpPr>
        <p:spPr bwMode="auto">
          <a:xfrm>
            <a:off x="32231806" y="7316194"/>
            <a:ext cx="11773694" cy="56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3063" b="1">
              <a:latin typeface="Times New Roman" panose="02020603050405020304" pitchFamily="18" charset="0"/>
            </a:endParaRPr>
          </a:p>
        </p:txBody>
      </p:sp>
      <p:sp>
        <p:nvSpPr>
          <p:cNvPr id="4104" name="Text Box 134">
            <a:extLst>
              <a:ext uri="{FF2B5EF4-FFF2-40B4-BE49-F238E27FC236}">
                <a16:creationId xmlns:a16="http://schemas.microsoft.com/office/drawing/2014/main" id="{26E0019A-662B-7DDA-B6A8-B965C252A3E8}"/>
              </a:ext>
            </a:extLst>
          </p:cNvPr>
          <p:cNvSpPr txBox="1">
            <a:spLocks noChangeArrowheads="1"/>
          </p:cNvSpPr>
          <p:nvPr/>
        </p:nvSpPr>
        <p:spPr bwMode="auto">
          <a:xfrm>
            <a:off x="17373600" y="7134225"/>
            <a:ext cx="14363701" cy="8279190"/>
          </a:xfrm>
          <a:prstGeom prst="rect">
            <a:avLst/>
          </a:prstGeom>
          <a:noFill/>
          <a:ln>
            <a:noFill/>
          </a:ln>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defRPr/>
            </a:pPr>
            <a:r>
              <a:rPr lang="en-US" altLang="en-US" sz="3800" b="1" u="sng" dirty="0">
                <a:latin typeface="Times New Roman" panose="02020603050405020304" pitchFamily="18" charset="0"/>
                <a:cs typeface="Times New Roman" panose="02020603050405020304" pitchFamily="18" charset="0"/>
              </a:rPr>
              <a:t>Participants</a:t>
            </a:r>
          </a:p>
          <a:p>
            <a:pPr eaLnBrk="1" hangingPunct="1">
              <a:spcBef>
                <a:spcPct val="0"/>
              </a:spcBef>
              <a:defRPr/>
            </a:pPr>
            <a:r>
              <a:rPr lang="en-US" altLang="en-US" sz="3800" dirty="0">
                <a:latin typeface="Times New Roman" panose="02020603050405020304" pitchFamily="18" charset="0"/>
                <a:cs typeface="Times New Roman" panose="02020603050405020304" pitchFamily="18" charset="0"/>
              </a:rPr>
              <a:t>184 teens completed questionnaires on friendship quality from ages 13-15 and relationship factors from ages 23-25</a:t>
            </a:r>
          </a:p>
          <a:p>
            <a:pPr eaLnBrk="1" hangingPunct="1">
              <a:spcBef>
                <a:spcPct val="0"/>
              </a:spcBef>
              <a:defRPr/>
            </a:pPr>
            <a:r>
              <a:rPr lang="en-US" altLang="en-US" sz="3800" dirty="0">
                <a:latin typeface="Times New Roman" panose="02020603050405020304" pitchFamily="18" charset="0"/>
                <a:cs typeface="Times New Roman" panose="02020603050405020304" pitchFamily="18" charset="0"/>
              </a:rPr>
              <a:t>Friends and romantic partners provided collateral information</a:t>
            </a:r>
          </a:p>
          <a:p>
            <a:pPr eaLnBrk="1" hangingPunct="1">
              <a:spcBef>
                <a:spcPct val="0"/>
              </a:spcBef>
              <a:defRPr/>
            </a:pPr>
            <a:r>
              <a:rPr lang="en-US" altLang="en-US" sz="3800" dirty="0">
                <a:latin typeface="Times New Roman" panose="02020603050405020304" pitchFamily="18" charset="0"/>
                <a:cs typeface="Times New Roman" panose="02020603050405020304" pitchFamily="18" charset="0"/>
              </a:rPr>
              <a:t>87 male, 97 female</a:t>
            </a:r>
          </a:p>
          <a:p>
            <a:pPr eaLnBrk="1" hangingPunct="1">
              <a:spcBef>
                <a:spcPct val="0"/>
              </a:spcBef>
              <a:defRPr/>
            </a:pPr>
            <a:r>
              <a:rPr lang="en-US" altLang="en-US" sz="3800" dirty="0">
                <a:latin typeface="Times New Roman" panose="02020603050405020304" pitchFamily="18" charset="0"/>
                <a:cs typeface="Times New Roman" panose="02020603050405020304" pitchFamily="18" charset="0"/>
              </a:rPr>
              <a:t>58% White, 29% Black, 8% Mixed race/ethnicity, 5% Other identity groups</a:t>
            </a:r>
          </a:p>
          <a:p>
            <a:pPr eaLnBrk="1" hangingPunct="1">
              <a:spcBef>
                <a:spcPct val="0"/>
              </a:spcBef>
              <a:defRPr/>
            </a:pPr>
            <a:r>
              <a:rPr lang="en-US" altLang="en-US" sz="3800" dirty="0">
                <a:latin typeface="Times New Roman" panose="02020603050405020304" pitchFamily="18" charset="0"/>
                <a:cs typeface="Times New Roman" panose="02020603050405020304" pitchFamily="18" charset="0"/>
              </a:rPr>
              <a:t>Median family income $40,000-$59,000</a:t>
            </a:r>
          </a:p>
          <a:p>
            <a:pPr eaLnBrk="1" hangingPunct="1">
              <a:spcBef>
                <a:spcPct val="0"/>
              </a:spcBef>
              <a:defRPr/>
            </a:pPr>
            <a:endParaRPr lang="en-US" altLang="en-US" sz="3800" dirty="0">
              <a:latin typeface="Times New Roman" panose="02020603050405020304" pitchFamily="18" charset="0"/>
              <a:cs typeface="Times New Roman" panose="02020603050405020304" pitchFamily="18" charset="0"/>
            </a:endParaRPr>
          </a:p>
          <a:p>
            <a:pPr eaLnBrk="1" hangingPunct="1">
              <a:spcBef>
                <a:spcPct val="0"/>
              </a:spcBef>
              <a:buFontTx/>
              <a:buNone/>
              <a:defRPr/>
            </a:pPr>
            <a:r>
              <a:rPr lang="en-US" altLang="en-US" sz="3800" b="1" u="sng" dirty="0">
                <a:latin typeface="Times New Roman" panose="02020603050405020304" pitchFamily="18" charset="0"/>
                <a:cs typeface="Times New Roman" panose="02020603050405020304" pitchFamily="18" charset="0"/>
              </a:rPr>
              <a:t>Measures</a:t>
            </a:r>
          </a:p>
          <a:p>
            <a:pPr eaLnBrk="1" hangingPunct="1">
              <a:spcBef>
                <a:spcPct val="0"/>
              </a:spcBef>
              <a:buFontTx/>
              <a:buNone/>
              <a:defRPr/>
            </a:pPr>
            <a:r>
              <a:rPr lang="en-US" altLang="en-US" sz="3800" b="1" dirty="0">
                <a:latin typeface="Times New Roman" panose="02020603050405020304" pitchFamily="18" charset="0"/>
                <a:cs typeface="Times New Roman" panose="02020603050405020304" pitchFamily="18" charset="0"/>
              </a:rPr>
              <a:t>Friendship Quality</a:t>
            </a:r>
            <a:r>
              <a:rPr lang="en-US" altLang="en-US" sz="3800" dirty="0">
                <a:latin typeface="Times New Roman" panose="02020603050405020304" pitchFamily="18" charset="0"/>
                <a:cs typeface="Times New Roman" panose="02020603050405020304" pitchFamily="18" charset="0"/>
              </a:rPr>
              <a:t> (ages 13-15, self- and friend report)</a:t>
            </a:r>
          </a:p>
          <a:p>
            <a:pPr marL="500071" indent="-500071" eaLnBrk="1" hangingPunct="1">
              <a:spcBef>
                <a:spcPct val="0"/>
              </a:spcBef>
              <a:defRPr/>
            </a:pPr>
            <a:r>
              <a:rPr lang="en-US" altLang="en-US" sz="3800" b="1" i="1" dirty="0">
                <a:latin typeface="Times New Roman" panose="02020603050405020304" pitchFamily="18" charset="0"/>
                <a:cs typeface="Times New Roman" panose="02020603050405020304" pitchFamily="18" charset="0"/>
              </a:rPr>
              <a:t>Subscales: </a:t>
            </a:r>
            <a:r>
              <a:rPr lang="en-US" altLang="en-US" sz="3800" i="1" dirty="0">
                <a:latin typeface="Times New Roman" panose="02020603050405020304" pitchFamily="18" charset="0"/>
                <a:cs typeface="Times New Roman" panose="02020603050405020304" pitchFamily="18" charset="0"/>
              </a:rPr>
              <a:t>Trust, Communication, Alienation</a:t>
            </a:r>
          </a:p>
          <a:p>
            <a:pPr eaLnBrk="1" hangingPunct="1">
              <a:spcBef>
                <a:spcPct val="0"/>
              </a:spcBef>
              <a:buFontTx/>
              <a:buNone/>
              <a:defRPr/>
            </a:pPr>
            <a:r>
              <a:rPr lang="en-US" altLang="en-US" sz="3800" b="1" dirty="0">
                <a:latin typeface="Times New Roman" panose="02020603050405020304" pitchFamily="18" charset="0"/>
                <a:cs typeface="Times New Roman" panose="02020603050405020304" pitchFamily="18" charset="0"/>
              </a:rPr>
              <a:t>Suspicious Jealousy</a:t>
            </a:r>
            <a:r>
              <a:rPr lang="en-US" altLang="en-US" sz="3800" dirty="0">
                <a:latin typeface="Times New Roman" panose="02020603050405020304" pitchFamily="18" charset="0"/>
                <a:cs typeface="Times New Roman" panose="02020603050405020304" pitchFamily="18" charset="0"/>
              </a:rPr>
              <a:t> (ages 23-25, self- and partner report)</a:t>
            </a:r>
          </a:p>
          <a:p>
            <a:pPr eaLnBrk="1" hangingPunct="1">
              <a:spcBef>
                <a:spcPct val="0"/>
              </a:spcBef>
              <a:buFontTx/>
              <a:buNone/>
              <a:defRPr/>
            </a:pPr>
            <a:r>
              <a:rPr lang="en-US" altLang="en-US" sz="3800" b="1" dirty="0">
                <a:latin typeface="Times New Roman" panose="02020603050405020304" pitchFamily="18" charset="0"/>
                <a:cs typeface="Times New Roman" panose="02020603050405020304" pitchFamily="18" charset="0"/>
              </a:rPr>
              <a:t>Relative Power </a:t>
            </a:r>
            <a:r>
              <a:rPr lang="en-US" altLang="en-US" sz="3800" dirty="0">
                <a:latin typeface="Times New Roman" panose="02020603050405020304" pitchFamily="18" charset="0"/>
                <a:cs typeface="Times New Roman" panose="02020603050405020304" pitchFamily="18" charset="0"/>
              </a:rPr>
              <a:t>(ages 23-25, self-report)</a:t>
            </a:r>
          </a:p>
        </p:txBody>
      </p:sp>
      <p:sp>
        <p:nvSpPr>
          <p:cNvPr id="15369" name="Text Box 149">
            <a:extLst>
              <a:ext uri="{FF2B5EF4-FFF2-40B4-BE49-F238E27FC236}">
                <a16:creationId xmlns:a16="http://schemas.microsoft.com/office/drawing/2014/main" id="{946ABA81-03FF-572E-D288-4EABA506664F}"/>
              </a:ext>
            </a:extLst>
          </p:cNvPr>
          <p:cNvSpPr txBox="1">
            <a:spLocks noChangeArrowheads="1"/>
          </p:cNvSpPr>
          <p:nvPr/>
        </p:nvSpPr>
        <p:spPr bwMode="auto">
          <a:xfrm>
            <a:off x="470894" y="5283032"/>
            <a:ext cx="50234186" cy="283241"/>
          </a:xfrm>
          <a:prstGeom prst="rect">
            <a:avLst/>
          </a:prstGeom>
          <a:solidFill>
            <a:srgbClr val="CD6600"/>
          </a:solidFill>
          <a:ln>
            <a:noFill/>
          </a:ln>
        </p:spPr>
        <p:txBody>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endParaRPr lang="en-US" altLang="en-US" sz="7438" b="1">
              <a:latin typeface="Times New Roman" panose="02020603050405020304" pitchFamily="18" charset="0"/>
            </a:endParaRPr>
          </a:p>
        </p:txBody>
      </p:sp>
      <p:pic>
        <p:nvPicPr>
          <p:cNvPr id="15370" name="Picture 252" descr="roundlogo">
            <a:extLst>
              <a:ext uri="{FF2B5EF4-FFF2-40B4-BE49-F238E27FC236}">
                <a16:creationId xmlns:a16="http://schemas.microsoft.com/office/drawing/2014/main" id="{CFA871A0-9939-1EED-974A-2441755262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4421386" cy="432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263" descr="roundlogo">
            <a:extLst>
              <a:ext uri="{FF2B5EF4-FFF2-40B4-BE49-F238E27FC236}">
                <a16:creationId xmlns:a16="http://schemas.microsoft.com/office/drawing/2014/main" id="{5CA65EAB-97B9-A87B-4323-EE7E6CD696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83694" y="533400"/>
            <a:ext cx="4421386" cy="432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Rectangle 19">
            <a:extLst>
              <a:ext uri="{FF2B5EF4-FFF2-40B4-BE49-F238E27FC236}">
                <a16:creationId xmlns:a16="http://schemas.microsoft.com/office/drawing/2014/main" id="{03AA5116-C7FE-99F3-9658-74C7A24A3BB3}"/>
              </a:ext>
            </a:extLst>
          </p:cNvPr>
          <p:cNvSpPr>
            <a:spLocks noChangeArrowheads="1"/>
          </p:cNvSpPr>
          <p:nvPr/>
        </p:nvSpPr>
        <p:spPr bwMode="auto">
          <a:xfrm>
            <a:off x="20335876" y="25669875"/>
            <a:ext cx="11801475" cy="145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100">
                <a:solidFill>
                  <a:schemeClr val="tx1"/>
                </a:solidFill>
                <a:latin typeface="Arial" panose="020B0604020202020204" pitchFamily="34" charset="0"/>
                <a:ea typeface="ＭＳ Ｐゴシック" panose="020B0600070205080204" pitchFamily="34" charset="-128"/>
              </a:defRPr>
            </a:lvl1pPr>
            <a:lvl2pPr marL="742950" indent="-285750">
              <a:defRPr sz="10100">
                <a:solidFill>
                  <a:schemeClr val="tx1"/>
                </a:solidFill>
                <a:latin typeface="Arial" panose="020B0604020202020204" pitchFamily="34" charset="0"/>
                <a:ea typeface="ＭＳ Ｐゴシック" panose="020B0600070205080204" pitchFamily="34" charset="-128"/>
              </a:defRPr>
            </a:lvl2pPr>
            <a:lvl3pPr marL="1143000" indent="-228600">
              <a:defRPr sz="10100">
                <a:solidFill>
                  <a:schemeClr val="tx1"/>
                </a:solidFill>
                <a:latin typeface="Arial" panose="020B0604020202020204" pitchFamily="34" charset="0"/>
                <a:ea typeface="ＭＳ Ｐゴシック" panose="020B0600070205080204" pitchFamily="34" charset="-128"/>
              </a:defRPr>
            </a:lvl3pPr>
            <a:lvl4pPr marL="1600200" indent="-228600">
              <a:defRPr sz="10100">
                <a:solidFill>
                  <a:schemeClr val="tx1"/>
                </a:solidFill>
                <a:latin typeface="Arial" panose="020B0604020202020204" pitchFamily="34" charset="0"/>
                <a:ea typeface="ＭＳ Ｐゴシック" panose="020B0600070205080204" pitchFamily="34" charset="-128"/>
              </a:defRPr>
            </a:lvl4pPr>
            <a:lvl5pPr marL="2057400" indent="-228600">
              <a:defRPr sz="101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8838"/>
          </a:p>
        </p:txBody>
      </p:sp>
      <p:sp>
        <p:nvSpPr>
          <p:cNvPr id="15373" name="Text Box 112">
            <a:extLst>
              <a:ext uri="{FF2B5EF4-FFF2-40B4-BE49-F238E27FC236}">
                <a16:creationId xmlns:a16="http://schemas.microsoft.com/office/drawing/2014/main" id="{F999AADD-C376-D11A-9285-1B13230DB04D}"/>
              </a:ext>
            </a:extLst>
          </p:cNvPr>
          <p:cNvSpPr txBox="1">
            <a:spLocks noChangeArrowheads="1"/>
          </p:cNvSpPr>
          <p:nvPr/>
        </p:nvSpPr>
        <p:spPr bwMode="auto">
          <a:xfrm>
            <a:off x="470895" y="23680458"/>
            <a:ext cx="24720880"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Discussion</a:t>
            </a:r>
          </a:p>
        </p:txBody>
      </p:sp>
      <p:sp>
        <p:nvSpPr>
          <p:cNvPr id="15374" name="TextBox 1">
            <a:extLst>
              <a:ext uri="{FF2B5EF4-FFF2-40B4-BE49-F238E27FC236}">
                <a16:creationId xmlns:a16="http://schemas.microsoft.com/office/drawing/2014/main" id="{FF4AF757-3BFD-9407-4E98-AFC8D375DA6C}"/>
              </a:ext>
            </a:extLst>
          </p:cNvPr>
          <p:cNvSpPr txBox="1">
            <a:spLocks noChangeArrowheads="1"/>
          </p:cNvSpPr>
          <p:nvPr/>
        </p:nvSpPr>
        <p:spPr bwMode="auto">
          <a:xfrm>
            <a:off x="34335774" y="7134225"/>
            <a:ext cx="15670477" cy="8179162"/>
          </a:xfrm>
          <a:prstGeom prst="rect">
            <a:avLst/>
          </a:prstGeom>
          <a:noFill/>
          <a:ln>
            <a:noFill/>
          </a:ln>
        </p:spPr>
        <p:txBody>
          <a:bodyPr wrap="square">
            <a:spAutoFit/>
          </a:bodyPr>
          <a:lstStyle>
            <a:lvl1pPr marL="571500" indent="-571500">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marL="650092" indent="-650092">
              <a:spcBef>
                <a:spcPct val="0"/>
              </a:spcBef>
              <a:buFontTx/>
              <a:buAutoNum type="arabicPeriod"/>
              <a:defRPr/>
            </a:pPr>
            <a:r>
              <a:rPr lang="en-US" altLang="en-US" sz="3800" dirty="0">
                <a:latin typeface="Times New Roman" panose="02020603050405020304" pitchFamily="18" charset="0"/>
                <a:cs typeface="Times New Roman" panose="02020603050405020304" pitchFamily="18" charset="0"/>
              </a:rPr>
              <a:t>Lower quality friendships from ages 13 to 15 predicted higher (less equal) relative power between ages 23 and 25, across both self- and friend reports of friendship quality (B=-.257, p=.007; B=-.268, p=.01) </a:t>
            </a:r>
          </a:p>
          <a:p>
            <a:pPr marL="650092" indent="-650092">
              <a:spcBef>
                <a:spcPct val="0"/>
              </a:spcBef>
              <a:buFontTx/>
              <a:buAutoNum type="arabicPeriod"/>
              <a:defRPr/>
            </a:pPr>
            <a:r>
              <a:rPr lang="en-US" altLang="en-US" sz="3800" dirty="0">
                <a:latin typeface="Times New Roman" panose="02020603050405020304" pitchFamily="18" charset="0"/>
                <a:cs typeface="Times New Roman" panose="02020603050405020304" pitchFamily="18" charset="0"/>
              </a:rPr>
              <a:t>Friendship quality moderated the relationship between suspicious jealousy and relative power, such that for individuals with lower quality prior friendships, jealousy in one’s relationship more strongly predicted relative power perceptions (B=-.328, p&lt;.001; B=-.247, p=.008) </a:t>
            </a:r>
          </a:p>
          <a:p>
            <a:pPr marL="650092" indent="-650092">
              <a:spcBef>
                <a:spcPct val="0"/>
              </a:spcBef>
              <a:buFontTx/>
              <a:buAutoNum type="arabicPeriod"/>
              <a:defRPr/>
            </a:pPr>
            <a:r>
              <a:rPr lang="en-US" altLang="en-US" sz="3800" dirty="0">
                <a:latin typeface="Times New Roman" panose="02020603050405020304" pitchFamily="18" charset="0"/>
                <a:cs typeface="Times New Roman" panose="02020603050405020304" pitchFamily="18" charset="0"/>
              </a:rPr>
              <a:t>Gender moderated the relationship between friendship quality and relative power, such that results were significant for the women in the sample (B=-.201, p=.028)</a:t>
            </a:r>
          </a:p>
          <a:p>
            <a:pPr marL="0" indent="0">
              <a:spcBef>
                <a:spcPct val="0"/>
              </a:spcBef>
              <a:buNone/>
              <a:defRPr/>
            </a:pPr>
            <a:r>
              <a:rPr lang="en-US" altLang="en-US" sz="3800" b="1" i="1" dirty="0">
                <a:latin typeface="Times New Roman" panose="02020603050405020304" pitchFamily="18" charset="0"/>
                <a:cs typeface="Times New Roman" panose="02020603050405020304" pitchFamily="18" charset="0"/>
              </a:rPr>
              <a:t>Post Hoc Analyses:</a:t>
            </a:r>
          </a:p>
          <a:p>
            <a:pPr>
              <a:spcBef>
                <a:spcPct val="0"/>
              </a:spcBef>
              <a:defRPr/>
            </a:pPr>
            <a:r>
              <a:rPr lang="en-US" altLang="en-US" sz="3800" dirty="0">
                <a:latin typeface="Times New Roman" panose="02020603050405020304" pitchFamily="18" charset="0"/>
                <a:cs typeface="Times New Roman" panose="02020603050405020304" pitchFamily="18" charset="0"/>
              </a:rPr>
              <a:t>Within friendship quality, trust was the most significant predictor of relative power (above communication and alienation scores)</a:t>
            </a:r>
          </a:p>
          <a:p>
            <a:pPr marL="0" indent="0">
              <a:spcBef>
                <a:spcPct val="0"/>
              </a:spcBef>
              <a:buNone/>
              <a:defRPr/>
            </a:pPr>
            <a:endParaRPr lang="en-US" altLang="en-US" sz="3150" dirty="0">
              <a:latin typeface="Times New Roman" panose="02020603050405020304" pitchFamily="18" charset="0"/>
              <a:cs typeface="Times New Roman" panose="02020603050405020304" pitchFamily="18" charset="0"/>
            </a:endParaRPr>
          </a:p>
        </p:txBody>
      </p:sp>
      <p:sp>
        <p:nvSpPr>
          <p:cNvPr id="15375" name="Text Box 110">
            <a:extLst>
              <a:ext uri="{FF2B5EF4-FFF2-40B4-BE49-F238E27FC236}">
                <a16:creationId xmlns:a16="http://schemas.microsoft.com/office/drawing/2014/main" id="{C2D78F9F-ADEA-7521-9FFB-97CBE9FF8884}"/>
              </a:ext>
            </a:extLst>
          </p:cNvPr>
          <p:cNvSpPr txBox="1">
            <a:spLocks noChangeArrowheads="1"/>
          </p:cNvSpPr>
          <p:nvPr/>
        </p:nvSpPr>
        <p:spPr bwMode="auto">
          <a:xfrm>
            <a:off x="470894" y="16840200"/>
            <a:ext cx="16369306"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Hypotheses</a:t>
            </a:r>
          </a:p>
        </p:txBody>
      </p:sp>
      <p:sp>
        <p:nvSpPr>
          <p:cNvPr id="15376" name="Text Box 10">
            <a:extLst>
              <a:ext uri="{FF2B5EF4-FFF2-40B4-BE49-F238E27FC236}">
                <a16:creationId xmlns:a16="http://schemas.microsoft.com/office/drawing/2014/main" id="{B2D9A24A-0F5D-63E2-5681-E11816AECAF4}"/>
              </a:ext>
            </a:extLst>
          </p:cNvPr>
          <p:cNvSpPr txBox="1">
            <a:spLocks noChangeArrowheads="1"/>
          </p:cNvSpPr>
          <p:nvPr/>
        </p:nvSpPr>
        <p:spPr bwMode="auto">
          <a:xfrm>
            <a:off x="470894" y="18266688"/>
            <a:ext cx="16369306"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920875" indent="-19208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marL="1257300" lvl="1" indent="-514350" eaLnBrk="1" hangingPunct="1">
              <a:spcBef>
                <a:spcPct val="0"/>
              </a:spcBef>
              <a:buFont typeface="+mj-lt"/>
              <a:buAutoNum type="arabicPeriod"/>
            </a:pPr>
            <a:r>
              <a:rPr lang="en-US" altLang="en-US" sz="3800" b="1" dirty="0">
                <a:latin typeface="Times New Roman" panose="02020603050405020304" pitchFamily="18" charset="0"/>
                <a:cs typeface="Times New Roman" panose="02020603050405020304" pitchFamily="18" charset="0"/>
              </a:rPr>
              <a:t>Friendship quality from ages 13 to 15 will predict relative power in the mid-twenties, such that individuals with lower quality earlier friendships as reported by teens and their close friends will perceive less equal romantic relationships.</a:t>
            </a:r>
          </a:p>
          <a:p>
            <a:pPr lvl="1" eaLnBrk="1" hangingPunct="1">
              <a:spcBef>
                <a:spcPct val="0"/>
              </a:spcBef>
              <a:buNone/>
            </a:pPr>
            <a:r>
              <a:rPr lang="en-US" altLang="en-US" sz="3800" i="1" dirty="0">
                <a:latin typeface="Times New Roman" panose="02020603050405020304" pitchFamily="18" charset="0"/>
                <a:cs typeface="Times New Roman" panose="02020603050405020304" pitchFamily="18" charset="0"/>
              </a:rPr>
              <a:t>Additionally:</a:t>
            </a:r>
          </a:p>
          <a:p>
            <a:pPr marL="1485900" lvl="1" indent="-742950" eaLnBrk="1" hangingPunct="1">
              <a:spcBef>
                <a:spcPct val="0"/>
              </a:spcBef>
              <a:buFont typeface="+mj-lt"/>
              <a:buAutoNum type="arabicPeriod" startAt="2"/>
            </a:pPr>
            <a:r>
              <a:rPr lang="en-US" altLang="en-US" sz="3800" dirty="0">
                <a:latin typeface="Times New Roman" panose="02020603050405020304" pitchFamily="18" charset="0"/>
                <a:cs typeface="Times New Roman" panose="02020603050405020304" pitchFamily="18" charset="0"/>
              </a:rPr>
              <a:t>Friendship quality will moderate the relationship between suspicious jealousy and relative power.</a:t>
            </a:r>
          </a:p>
          <a:p>
            <a:pPr marL="1257300" lvl="1" indent="-514350" eaLnBrk="1" hangingPunct="1">
              <a:spcBef>
                <a:spcPct val="0"/>
              </a:spcBef>
              <a:buFont typeface="+mj-lt"/>
              <a:buAutoNum type="arabicPeriod" startAt="2"/>
            </a:pPr>
            <a:r>
              <a:rPr lang="en-US" altLang="en-US" sz="3800" dirty="0">
                <a:latin typeface="Times New Roman" panose="02020603050405020304" pitchFamily="18" charset="0"/>
                <a:cs typeface="Times New Roman" panose="02020603050405020304" pitchFamily="18" charset="0"/>
              </a:rPr>
              <a:t>Gender will moderate the relationship between friendship quality and relative power.</a:t>
            </a:r>
          </a:p>
        </p:txBody>
      </p:sp>
      <p:sp>
        <p:nvSpPr>
          <p:cNvPr id="15377" name="Text Box 110">
            <a:extLst>
              <a:ext uri="{FF2B5EF4-FFF2-40B4-BE49-F238E27FC236}">
                <a16:creationId xmlns:a16="http://schemas.microsoft.com/office/drawing/2014/main" id="{D5DB713A-7063-3286-3E6B-8ED53E8A013A}"/>
              </a:ext>
            </a:extLst>
          </p:cNvPr>
          <p:cNvSpPr txBox="1">
            <a:spLocks noChangeArrowheads="1"/>
          </p:cNvSpPr>
          <p:nvPr/>
        </p:nvSpPr>
        <p:spPr bwMode="auto">
          <a:xfrm>
            <a:off x="17373600" y="5699088"/>
            <a:ext cx="16369306"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Methods</a:t>
            </a:r>
          </a:p>
        </p:txBody>
      </p:sp>
      <p:sp>
        <p:nvSpPr>
          <p:cNvPr id="15378" name="TextBox 7">
            <a:extLst>
              <a:ext uri="{FF2B5EF4-FFF2-40B4-BE49-F238E27FC236}">
                <a16:creationId xmlns:a16="http://schemas.microsoft.com/office/drawing/2014/main" id="{CC560BB6-A886-08CA-2AF1-D68CFC0EAFA1}"/>
              </a:ext>
            </a:extLst>
          </p:cNvPr>
          <p:cNvSpPr txBox="1">
            <a:spLocks noChangeArrowheads="1"/>
          </p:cNvSpPr>
          <p:nvPr/>
        </p:nvSpPr>
        <p:spPr bwMode="auto">
          <a:xfrm>
            <a:off x="36647121" y="22874190"/>
            <a:ext cx="139652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100">
                <a:solidFill>
                  <a:schemeClr val="tx1"/>
                </a:solidFill>
                <a:latin typeface="Arial" panose="020B0604020202020204" pitchFamily="34" charset="0"/>
                <a:ea typeface="ＭＳ Ｐゴシック" panose="020B0600070205080204" pitchFamily="34" charset="-128"/>
              </a:defRPr>
            </a:lvl1pPr>
            <a:lvl2pPr marL="742950" indent="-285750">
              <a:defRPr sz="10100">
                <a:solidFill>
                  <a:schemeClr val="tx1"/>
                </a:solidFill>
                <a:latin typeface="Arial" panose="020B0604020202020204" pitchFamily="34" charset="0"/>
                <a:ea typeface="ＭＳ Ｐゴシック" panose="020B0600070205080204" pitchFamily="34" charset="-128"/>
              </a:defRPr>
            </a:lvl2pPr>
            <a:lvl3pPr marL="1143000" indent="-228600">
              <a:defRPr sz="10100">
                <a:solidFill>
                  <a:schemeClr val="tx1"/>
                </a:solidFill>
                <a:latin typeface="Arial" panose="020B0604020202020204" pitchFamily="34" charset="0"/>
                <a:ea typeface="ＭＳ Ｐゴシック" panose="020B0600070205080204" pitchFamily="34" charset="-128"/>
              </a:defRPr>
            </a:lvl3pPr>
            <a:lvl4pPr marL="1600200" indent="-228600">
              <a:defRPr sz="10100">
                <a:solidFill>
                  <a:schemeClr val="tx1"/>
                </a:solidFill>
                <a:latin typeface="Arial" panose="020B0604020202020204" pitchFamily="34" charset="0"/>
                <a:ea typeface="ＭＳ Ｐゴシック" panose="020B0600070205080204" pitchFamily="34" charset="-128"/>
              </a:defRPr>
            </a:lvl4pPr>
            <a:lvl5pPr marL="2057400" indent="-228600">
              <a:defRPr sz="101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9pPr>
          </a:lstStyle>
          <a:p>
            <a:pPr algn="ctr"/>
            <a:r>
              <a:rPr lang="en-US" altLang="en-US" sz="2800" b="1" dirty="0">
                <a:latin typeface="Times New Roman" panose="02020603050405020304" pitchFamily="18" charset="0"/>
                <a:cs typeface="Times New Roman" panose="02020603050405020304" pitchFamily="18" charset="0"/>
              </a:rPr>
              <a:t>Figure 2. </a:t>
            </a:r>
            <a:r>
              <a:rPr lang="en-US" altLang="en-US" sz="2800" dirty="0">
                <a:latin typeface="Times New Roman" panose="02020603050405020304" pitchFamily="18" charset="0"/>
                <a:cs typeface="Times New Roman" panose="02020603050405020304" pitchFamily="18" charset="0"/>
              </a:rPr>
              <a:t>Gender moderates the relationship between friendship quality and relative power</a:t>
            </a:r>
            <a:endParaRPr lang="en-US" altLang="en-US" sz="2800" b="1" dirty="0">
              <a:latin typeface="Times New Roman" panose="02020603050405020304" pitchFamily="18" charset="0"/>
              <a:cs typeface="Times New Roman" panose="02020603050405020304" pitchFamily="18" charset="0"/>
            </a:endParaRPr>
          </a:p>
        </p:txBody>
      </p:sp>
      <p:sp>
        <p:nvSpPr>
          <p:cNvPr id="51" name="TextBox 1">
            <a:extLst>
              <a:ext uri="{FF2B5EF4-FFF2-40B4-BE49-F238E27FC236}">
                <a16:creationId xmlns:a16="http://schemas.microsoft.com/office/drawing/2014/main" id="{83DB5D60-827F-12BE-3163-EEE40183FB0F}"/>
              </a:ext>
            </a:extLst>
          </p:cNvPr>
          <p:cNvSpPr txBox="1">
            <a:spLocks noChangeArrowheads="1"/>
          </p:cNvSpPr>
          <p:nvPr/>
        </p:nvSpPr>
        <p:spPr bwMode="auto">
          <a:xfrm>
            <a:off x="470894" y="25050214"/>
            <a:ext cx="24720881" cy="3600986"/>
          </a:xfrm>
          <a:prstGeom prst="rect">
            <a:avLst/>
          </a:prstGeom>
          <a:noFill/>
          <a:ln>
            <a:noFill/>
          </a:ln>
        </p:spPr>
        <p:txBody>
          <a:bodyPr wrap="square">
            <a:spAutoFit/>
          </a:bodyPr>
          <a:lstStyle>
            <a:lvl1pPr marL="571500" indent="-571500">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marL="0" indent="0">
              <a:spcBef>
                <a:spcPct val="0"/>
              </a:spcBef>
              <a:buNone/>
              <a:defRPr/>
            </a:pPr>
            <a:r>
              <a:rPr lang="en-US" altLang="en-US" sz="3800" dirty="0">
                <a:latin typeface="Times New Roman" panose="02020603050405020304" pitchFamily="18" charset="0"/>
                <a:cs typeface="Times New Roman" panose="02020603050405020304" pitchFamily="18" charset="0"/>
              </a:rPr>
              <a:t>Findings suggest</a:t>
            </a:r>
          </a:p>
          <a:p>
            <a:pPr>
              <a:spcBef>
                <a:spcPct val="0"/>
              </a:spcBef>
              <a:defRPr/>
            </a:pPr>
            <a:r>
              <a:rPr lang="en-US" altLang="en-US" sz="3800" dirty="0">
                <a:latin typeface="Times New Roman" panose="02020603050405020304" pitchFamily="18" charset="0"/>
                <a:cs typeface="Times New Roman" panose="02020603050405020304" pitchFamily="18" charset="0"/>
              </a:rPr>
              <a:t>Adolescent friendship quality may be predictive of power dynamics in romantic relationships, especially for females</a:t>
            </a:r>
          </a:p>
          <a:p>
            <a:pPr>
              <a:spcBef>
                <a:spcPct val="0"/>
              </a:spcBef>
              <a:defRPr/>
            </a:pPr>
            <a:r>
              <a:rPr lang="en-US" altLang="en-US" sz="3800" dirty="0">
                <a:latin typeface="Times New Roman" panose="02020603050405020304" pitchFamily="18" charset="0"/>
                <a:cs typeface="Times New Roman" panose="02020603050405020304" pitchFamily="18" charset="0"/>
              </a:rPr>
              <a:t>It may be that adolescents in high-quality friendships learn to establish healthy power dynamics, or they expect stability in their future relationships and feel less compelled to exert dominance</a:t>
            </a:r>
          </a:p>
          <a:p>
            <a:pPr>
              <a:spcBef>
                <a:spcPct val="0"/>
              </a:spcBef>
              <a:defRPr/>
            </a:pPr>
            <a:r>
              <a:rPr lang="en-US" altLang="en-US" sz="3800" dirty="0">
                <a:latin typeface="Times New Roman" panose="02020603050405020304" pitchFamily="18" charset="0"/>
                <a:cs typeface="Times New Roman" panose="02020603050405020304" pitchFamily="18" charset="0"/>
              </a:rPr>
              <a:t>Prior friendship experiences may impact whether jealousy is seen as a relational threat</a:t>
            </a:r>
          </a:p>
          <a:p>
            <a:pPr>
              <a:spcBef>
                <a:spcPct val="0"/>
              </a:spcBef>
              <a:defRPr/>
            </a:pPr>
            <a:r>
              <a:rPr lang="en-US" altLang="en-US" sz="3800" dirty="0">
                <a:latin typeface="Times New Roman" panose="02020603050405020304" pitchFamily="18" charset="0"/>
                <a:cs typeface="Times New Roman" panose="02020603050405020304" pitchFamily="18" charset="0"/>
              </a:rPr>
              <a:t>Trust may be an important friendship characteristic for future relationship functioning</a:t>
            </a:r>
          </a:p>
        </p:txBody>
      </p:sp>
      <p:sp>
        <p:nvSpPr>
          <p:cNvPr id="15380" name="TextBox 7">
            <a:extLst>
              <a:ext uri="{FF2B5EF4-FFF2-40B4-BE49-F238E27FC236}">
                <a16:creationId xmlns:a16="http://schemas.microsoft.com/office/drawing/2014/main" id="{6C82B00A-2402-93A7-1BB7-22BE2D3E8B74}"/>
              </a:ext>
            </a:extLst>
          </p:cNvPr>
          <p:cNvSpPr txBox="1">
            <a:spLocks noChangeArrowheads="1"/>
          </p:cNvSpPr>
          <p:nvPr/>
        </p:nvSpPr>
        <p:spPr bwMode="auto">
          <a:xfrm>
            <a:off x="20197766" y="22892405"/>
            <a:ext cx="150476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100">
                <a:solidFill>
                  <a:schemeClr val="tx1"/>
                </a:solidFill>
                <a:latin typeface="Arial" panose="020B0604020202020204" pitchFamily="34" charset="0"/>
                <a:ea typeface="ＭＳ Ｐゴシック" panose="020B0600070205080204" pitchFamily="34" charset="-128"/>
              </a:defRPr>
            </a:lvl1pPr>
            <a:lvl2pPr marL="742950" indent="-285750">
              <a:defRPr sz="10100">
                <a:solidFill>
                  <a:schemeClr val="tx1"/>
                </a:solidFill>
                <a:latin typeface="Arial" panose="020B0604020202020204" pitchFamily="34" charset="0"/>
                <a:ea typeface="ＭＳ Ｐゴシック" panose="020B0600070205080204" pitchFamily="34" charset="-128"/>
              </a:defRPr>
            </a:lvl2pPr>
            <a:lvl3pPr marL="1143000" indent="-228600">
              <a:defRPr sz="10100">
                <a:solidFill>
                  <a:schemeClr val="tx1"/>
                </a:solidFill>
                <a:latin typeface="Arial" panose="020B0604020202020204" pitchFamily="34" charset="0"/>
                <a:ea typeface="ＭＳ Ｐゴシック" panose="020B0600070205080204" pitchFamily="34" charset="-128"/>
              </a:defRPr>
            </a:lvl3pPr>
            <a:lvl4pPr marL="1600200" indent="-228600">
              <a:defRPr sz="10100">
                <a:solidFill>
                  <a:schemeClr val="tx1"/>
                </a:solidFill>
                <a:latin typeface="Arial" panose="020B0604020202020204" pitchFamily="34" charset="0"/>
                <a:ea typeface="ＭＳ Ｐゴシック" panose="020B0600070205080204" pitchFamily="34" charset="-128"/>
              </a:defRPr>
            </a:lvl4pPr>
            <a:lvl5pPr marL="2057400" indent="-228600">
              <a:defRPr sz="101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100">
                <a:solidFill>
                  <a:schemeClr val="tx1"/>
                </a:solidFill>
                <a:latin typeface="Arial" panose="020B0604020202020204" pitchFamily="34" charset="0"/>
                <a:ea typeface="ＭＳ Ｐゴシック" panose="020B0600070205080204" pitchFamily="34" charset="-128"/>
              </a:defRPr>
            </a:lvl9pPr>
          </a:lstStyle>
          <a:p>
            <a:r>
              <a:rPr lang="en-US" altLang="en-US" sz="2800" b="1" dirty="0">
                <a:latin typeface="Times New Roman" panose="02020603050405020304" pitchFamily="18" charset="0"/>
                <a:cs typeface="Times New Roman" panose="02020603050405020304" pitchFamily="18" charset="0"/>
              </a:rPr>
              <a:t>Figure 1. </a:t>
            </a:r>
            <a:r>
              <a:rPr lang="en-US" altLang="en-US" sz="2800" dirty="0">
                <a:latin typeface="Times New Roman" panose="02020603050405020304" pitchFamily="18" charset="0"/>
                <a:cs typeface="Times New Roman" panose="02020603050405020304" pitchFamily="18" charset="0"/>
              </a:rPr>
              <a:t>Friendship quality moderates the relationship between suspicious jealousy and relative power</a:t>
            </a:r>
            <a:endParaRPr lang="en-US" altLang="en-US" sz="2800" b="1" dirty="0">
              <a:latin typeface="Times New Roman" panose="02020603050405020304" pitchFamily="18" charset="0"/>
              <a:cs typeface="Times New Roman" panose="02020603050405020304" pitchFamily="18" charset="0"/>
            </a:endParaRPr>
          </a:p>
        </p:txBody>
      </p:sp>
      <p:sp>
        <p:nvSpPr>
          <p:cNvPr id="15381" name="TextBox 1">
            <a:extLst>
              <a:ext uri="{FF2B5EF4-FFF2-40B4-BE49-F238E27FC236}">
                <a16:creationId xmlns:a16="http://schemas.microsoft.com/office/drawing/2014/main" id="{73456E5C-C87A-B2FC-0322-AEF66FD6F8A9}"/>
              </a:ext>
            </a:extLst>
          </p:cNvPr>
          <p:cNvSpPr txBox="1">
            <a:spLocks noChangeArrowheads="1"/>
          </p:cNvSpPr>
          <p:nvPr/>
        </p:nvSpPr>
        <p:spPr bwMode="auto">
          <a:xfrm>
            <a:off x="26323729" y="25076765"/>
            <a:ext cx="24222639"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en-US" sz="3800" dirty="0">
                <a:latin typeface="Times New Roman" panose="02020603050405020304" pitchFamily="18" charset="0"/>
                <a:cs typeface="Times New Roman" panose="02020603050405020304" pitchFamily="18" charset="0"/>
              </a:rPr>
              <a:t>Cannot determine causation within study parameters</a:t>
            </a:r>
          </a:p>
          <a:p>
            <a:pPr>
              <a:spcBef>
                <a:spcPct val="0"/>
              </a:spcBef>
            </a:pPr>
            <a:r>
              <a:rPr lang="en-US" altLang="en-US" sz="3800" dirty="0">
                <a:latin typeface="Times New Roman" panose="02020603050405020304" pitchFamily="18" charset="0"/>
                <a:cs typeface="Times New Roman" panose="02020603050405020304" pitchFamily="18" charset="0"/>
              </a:rPr>
              <a:t>Relative power scale was slightly unclear</a:t>
            </a:r>
          </a:p>
          <a:p>
            <a:pPr>
              <a:spcBef>
                <a:spcPct val="0"/>
              </a:spcBef>
            </a:pPr>
            <a:r>
              <a:rPr lang="en-US" altLang="en-US" sz="3800" dirty="0">
                <a:latin typeface="Times New Roman" panose="02020603050405020304" pitchFamily="18" charset="0"/>
                <a:cs typeface="Times New Roman" panose="02020603050405020304" pitchFamily="18" charset="0"/>
              </a:rPr>
              <a:t>The sample is largely heterosexual, and power dynamics may operate differently within gay and lesbian relationships (Peplau &amp; Fingerhut, 2007) — future studies could sample from a variety of sexual orientations and gender identities</a:t>
            </a:r>
          </a:p>
        </p:txBody>
      </p:sp>
      <p:sp>
        <p:nvSpPr>
          <p:cNvPr id="15382" name="Text Box 112">
            <a:extLst>
              <a:ext uri="{FF2B5EF4-FFF2-40B4-BE49-F238E27FC236}">
                <a16:creationId xmlns:a16="http://schemas.microsoft.com/office/drawing/2014/main" id="{72DCD40B-4D13-A8F3-0789-0F3185E63762}"/>
              </a:ext>
            </a:extLst>
          </p:cNvPr>
          <p:cNvSpPr txBox="1">
            <a:spLocks noChangeArrowheads="1"/>
          </p:cNvSpPr>
          <p:nvPr/>
        </p:nvSpPr>
        <p:spPr bwMode="auto">
          <a:xfrm>
            <a:off x="25984200" y="23655736"/>
            <a:ext cx="24720880" cy="123694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7438" b="1">
                <a:solidFill>
                  <a:schemeClr val="bg1"/>
                </a:solidFill>
                <a:latin typeface="Times New Roman" panose="02020603050405020304" pitchFamily="18" charset="0"/>
              </a:rPr>
              <a:t>Limitations &amp; Future Directions</a:t>
            </a:r>
          </a:p>
        </p:txBody>
      </p:sp>
      <p:sp>
        <p:nvSpPr>
          <p:cNvPr id="15383" name="TextBox 1">
            <a:extLst>
              <a:ext uri="{FF2B5EF4-FFF2-40B4-BE49-F238E27FC236}">
                <a16:creationId xmlns:a16="http://schemas.microsoft.com/office/drawing/2014/main" id="{CECE407C-A387-B885-A172-A616334DFD8B}"/>
              </a:ext>
            </a:extLst>
          </p:cNvPr>
          <p:cNvSpPr txBox="1">
            <a:spLocks noChangeArrowheads="1"/>
          </p:cNvSpPr>
          <p:nvPr/>
        </p:nvSpPr>
        <p:spPr bwMode="auto">
          <a:xfrm>
            <a:off x="18719132" y="27122260"/>
            <a:ext cx="5861718" cy="1323439"/>
          </a:xfrm>
          <a:prstGeom prst="rect">
            <a:avLst/>
          </a:prstGeom>
          <a:noFill/>
          <a:ln w="57150">
            <a:solidFill>
              <a:srgbClr val="CD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4000" b="1" dirty="0">
                <a:latin typeface="Times New Roman" panose="02020603050405020304" pitchFamily="18" charset="0"/>
                <a:cs typeface="Times New Roman" panose="02020603050405020304" pitchFamily="18" charset="0"/>
              </a:rPr>
              <a:t>CONTACT: mvb2kc@virginia.edu</a:t>
            </a:r>
          </a:p>
        </p:txBody>
      </p:sp>
      <p:sp>
        <p:nvSpPr>
          <p:cNvPr id="3" name="TextBox 2">
            <a:extLst>
              <a:ext uri="{FF2B5EF4-FFF2-40B4-BE49-F238E27FC236}">
                <a16:creationId xmlns:a16="http://schemas.microsoft.com/office/drawing/2014/main" id="{D87638B3-B3D1-C87F-E210-3CBB771BD1D3}"/>
              </a:ext>
            </a:extLst>
          </p:cNvPr>
          <p:cNvSpPr txBox="1"/>
          <p:nvPr/>
        </p:nvSpPr>
        <p:spPr>
          <a:xfrm>
            <a:off x="2049727" y="14932714"/>
            <a:ext cx="12725400" cy="3185487"/>
          </a:xfrm>
          <a:prstGeom prst="rect">
            <a:avLst/>
          </a:prstGeom>
          <a:noFill/>
        </p:spPr>
        <p:txBody>
          <a:bodyPr wrap="square" rtlCol="0">
            <a:spAutoFit/>
          </a:bodyPr>
          <a:lstStyle/>
          <a:p>
            <a:pPr lvl="1" indent="0" algn="ctr" eaLnBrk="1" hangingPunct="1">
              <a:spcBef>
                <a:spcPct val="0"/>
              </a:spcBef>
              <a:buNone/>
              <a:defRPr/>
            </a:pPr>
            <a:r>
              <a:rPr lang="en-US" sz="5000" b="1" i="1" dirty="0">
                <a:latin typeface="Times New Roman" panose="02020603050405020304" pitchFamily="18" charset="0"/>
                <a:cs typeface="Times New Roman" panose="02020603050405020304" pitchFamily="18" charset="0"/>
              </a:rPr>
              <a:t>How do adolescent friendships relate to adult </a:t>
            </a:r>
          </a:p>
          <a:p>
            <a:pPr lvl="1" indent="0" algn="ctr" eaLnBrk="1" hangingPunct="1">
              <a:spcBef>
                <a:spcPct val="0"/>
              </a:spcBef>
              <a:buNone/>
              <a:defRPr/>
            </a:pPr>
            <a:r>
              <a:rPr lang="en-US" sz="5000" b="1" i="1" dirty="0">
                <a:latin typeface="Times New Roman" panose="02020603050405020304" pitchFamily="18" charset="0"/>
                <a:cs typeface="Times New Roman" panose="02020603050405020304" pitchFamily="18" charset="0"/>
              </a:rPr>
              <a:t>power dynamics in romantic relationships?</a:t>
            </a:r>
          </a:p>
          <a:p>
            <a:endParaRPr lang="en-US" dirty="0"/>
          </a:p>
        </p:txBody>
      </p:sp>
      <p:sp>
        <p:nvSpPr>
          <p:cNvPr id="4" name="TextBox 1">
            <a:extLst>
              <a:ext uri="{FF2B5EF4-FFF2-40B4-BE49-F238E27FC236}">
                <a16:creationId xmlns:a16="http://schemas.microsoft.com/office/drawing/2014/main" id="{20045E11-EA48-1FDC-BDBC-0C6565B811C3}"/>
              </a:ext>
            </a:extLst>
          </p:cNvPr>
          <p:cNvSpPr txBox="1">
            <a:spLocks noChangeArrowheads="1"/>
          </p:cNvSpPr>
          <p:nvPr/>
        </p:nvSpPr>
        <p:spPr bwMode="auto">
          <a:xfrm>
            <a:off x="27873584" y="27562701"/>
            <a:ext cx="21122927" cy="1077218"/>
          </a:xfrm>
          <a:prstGeom prst="rect">
            <a:avLst/>
          </a:prstGeom>
          <a:noFill/>
          <a:ln w="57150">
            <a:solidFill>
              <a:srgbClr val="CD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79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5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3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12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200" b="1" i="1" dirty="0">
                <a:latin typeface="Times New Roman" panose="02020603050405020304" pitchFamily="18" charset="0"/>
                <a:cs typeface="Times New Roman" panose="02020603050405020304" pitchFamily="18" charset="0"/>
              </a:rPr>
              <a:t>This study was supported by grants from the National Institute of Child Health and Human Development and the National Institute of Mental Health (R37HD058305, R01-MH58066, &amp; F32HD102119) to Joseph Allen.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13196</TotalTime>
  <Words>688</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The Power of Friendship: How Adolescent Friendship Quality  Predicts Relative Power in Adult Romantic Relationships Margaret V. Brehm, Meghan A. Costello, &amp; Joseph P. Allen University of Virginia </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Examination of Depression and Negative Feedback Seeking in Adolescents Jessica L. Borelli1, Mitchell J. Prinstein1, Valerie A. Simon2,  Charissa S. L. Cheah3, &amp; Julie Wargo Aikins1 1 Yale University; 2Bowling Green State University; 3University of Saskatchewan</dc:title>
  <dc:creator>Mitch Prinstein, Ph.D.</dc:creator>
  <cp:lastModifiedBy>Breeden, Lauren Victoria (lvb5hq)</cp:lastModifiedBy>
  <cp:revision>811</cp:revision>
  <dcterms:created xsi:type="dcterms:W3CDTF">2003-06-02T18:18:04Z</dcterms:created>
  <dcterms:modified xsi:type="dcterms:W3CDTF">2023-06-27T16:31:46Z</dcterms:modified>
</cp:coreProperties>
</file>