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slideLayouts/slideLayout1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  <p:sldMasterId id="2147483651" r:id="rId2"/>
    <p:sldMasterId id="2147483654" r:id="rId3"/>
    <p:sldMasterId id="2147483702" r:id="rId4"/>
    <p:sldMasterId id="2147483709" r:id="rId5"/>
    <p:sldMasterId id="2147483712" r:id="rId6"/>
    <p:sldMasterId id="2147483719" r:id="rId7"/>
    <p:sldMasterId id="2147483732" r:id="rId8"/>
  </p:sldMasterIdLst>
  <p:notesMasterIdLst>
    <p:notesMasterId r:id="rId24"/>
  </p:notesMasterIdLst>
  <p:handoutMasterIdLst>
    <p:handoutMasterId r:id="rId25"/>
  </p:handoutMasterIdLst>
  <p:sldIdLst>
    <p:sldId id="276" r:id="rId9"/>
    <p:sldId id="277" r:id="rId10"/>
    <p:sldId id="284" r:id="rId11"/>
    <p:sldId id="285" r:id="rId12"/>
    <p:sldId id="286" r:id="rId13"/>
    <p:sldId id="287" r:id="rId14"/>
    <p:sldId id="288" r:id="rId15"/>
    <p:sldId id="298" r:id="rId16"/>
    <p:sldId id="289" r:id="rId17"/>
    <p:sldId id="290" r:id="rId18"/>
    <p:sldId id="291" r:id="rId19"/>
    <p:sldId id="292" r:id="rId20"/>
    <p:sldId id="293" r:id="rId21"/>
    <p:sldId id="294" r:id="rId22"/>
    <p:sldId id="297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04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6C0A"/>
    <a:srgbClr val="E35A28"/>
    <a:srgbClr val="DB56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46" d="100"/>
          <a:sy n="146" d="100"/>
        </p:scale>
        <p:origin x="168" y="480"/>
      </p:cViewPr>
      <p:guideLst>
        <p:guide orient="horz" pos="1604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EC9BD-53FF-2E4E-8BA1-7754350C1EF8}" type="datetimeFigureOut">
              <a:rPr lang="en-US" smtClean="0"/>
              <a:t>2/5/19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E54249-07A0-C14F-9502-82881728D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163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71D0D-FC21-F14C-ADD9-D733800A037E}" type="datetimeFigureOut">
              <a:rPr lang="en-US" smtClean="0"/>
              <a:t>2/5/19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ABC15-1525-7D4B-B5A5-197DDA913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396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2277770" y="2667000"/>
            <a:ext cx="4584700" cy="4572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ITC Franklin Gothic Std Book Compressed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423750" y="3213100"/>
            <a:ext cx="2298700" cy="2921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ITC Franklin Gothic Std Book Italic"/>
              </a:defRPr>
            </a:lvl1pPr>
          </a:lstStyle>
          <a:p>
            <a:pPr lvl="0"/>
            <a:r>
              <a:rPr lang="en-US" dirty="0"/>
              <a:t>Date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2125370" y="558800"/>
            <a:ext cx="4889500" cy="698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5400" cap="all">
                <a:solidFill>
                  <a:schemeClr val="bg1"/>
                </a:solidFill>
                <a:latin typeface="ITC Franklin Gothic Std Demi Compressed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945265" y="1485900"/>
            <a:ext cx="3251200" cy="4318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ITC Franklin Gothic Std Demi Compressed"/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4244310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3: 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E7A56-7F28-5944-A19D-CB61015FC7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892300"/>
            <a:ext cx="4113213" cy="22225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875213" y="1892300"/>
            <a:ext cx="3811587" cy="22225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054100"/>
            <a:ext cx="8229600" cy="609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cap="all">
                <a:solidFill>
                  <a:srgbClr val="E46C0A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34524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3: Sh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E7A56-7F28-5944-A19D-CB61015FC7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498601" y="1892300"/>
            <a:ext cx="6159500" cy="22225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054100"/>
            <a:ext cx="8229600" cy="609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cap="all">
                <a:solidFill>
                  <a:srgbClr val="E46C0A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141205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3: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E7A56-7F28-5944-A19D-CB61015FC7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282700" y="1892300"/>
            <a:ext cx="6578600" cy="2222500"/>
          </a:xfrm>
          <a:prstGeom prst="rect">
            <a:avLst/>
          </a:prstGeom>
        </p:spPr>
        <p:txBody>
          <a:bodyPr vert="horz"/>
          <a:lstStyle>
            <a:lvl1pPr marL="285750" indent="-285750" algn="ctr">
              <a:buFont typeface="Arial"/>
              <a:buChar char="•"/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054100"/>
            <a:ext cx="8229600" cy="609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cap="all">
                <a:solidFill>
                  <a:srgbClr val="E46C0A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420791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3: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E7A56-7F28-5944-A19D-CB61015FC7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836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E7A56-7F28-5944-A19D-CB61015FC7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054100"/>
            <a:ext cx="8229600" cy="609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cap="all">
                <a:solidFill>
                  <a:srgbClr val="E46C0A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/>
              <a:t>Table Title Here</a:t>
            </a:r>
          </a:p>
        </p:txBody>
      </p:sp>
    </p:spTree>
    <p:extLst>
      <p:ext uri="{BB962C8B-B14F-4D97-AF65-F5344CB8AC3E}">
        <p14:creationId xmlns:p14="http://schemas.microsoft.com/office/powerpoint/2010/main" val="2351359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3: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E7A56-7F28-5944-A19D-CB61015FC7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844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571500" y="469900"/>
            <a:ext cx="8001000" cy="3581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4191000"/>
            <a:ext cx="8001000" cy="381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cap="all">
                <a:solidFill>
                  <a:schemeClr val="accent1">
                    <a:lumMod val="50000"/>
                  </a:schemeClr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/>
              <a:t>Title for image Here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571500" y="4521200"/>
            <a:ext cx="8001000" cy="2413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chemeClr val="tx2">
                    <a:lumMod val="75000"/>
                  </a:schemeClr>
                </a:solidFill>
                <a:latin typeface="ITC Franklin Gothic Std Demi Compressed"/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717189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73513" y="1320800"/>
            <a:ext cx="3619500" cy="3187700"/>
          </a:xfrm>
          <a:prstGeom prst="rect">
            <a:avLst/>
          </a:prstGeom>
        </p:spPr>
        <p:txBody>
          <a:bodyPr vert="horz"/>
          <a:lstStyle>
            <a:lvl1pPr marL="514350" indent="-51435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  <a:defRPr sz="20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ITC Franklin Gothic Std Book Extra Compressed"/>
              </a:defRPr>
            </a:lvl1pPr>
            <a:lvl2pPr marL="971550" indent="-514350">
              <a:buFont typeface="+mj-lt"/>
              <a:buAutoNum type="arabicPeriod"/>
              <a:defRPr sz="3200">
                <a:latin typeface="ITC Franklin Gothic Std Book Compressed"/>
              </a:defRPr>
            </a:lvl2pPr>
            <a:lvl3pPr marL="1428750" indent="-514350">
              <a:buFont typeface="+mj-lt"/>
              <a:buAutoNum type="arabicPeriod"/>
              <a:defRPr sz="3200">
                <a:latin typeface="ITC Franklin Gothic Std Book Compressed"/>
              </a:defRPr>
            </a:lvl3pPr>
            <a:lvl4pPr marL="1885950" indent="-514350">
              <a:buFont typeface="+mj-lt"/>
              <a:buAutoNum type="arabicPeriod"/>
              <a:defRPr sz="3200">
                <a:latin typeface="ITC Franklin Gothic Std Book Compressed"/>
              </a:defRPr>
            </a:lvl4pPr>
            <a:lvl5pPr marL="2343150" indent="-514350">
              <a:buFont typeface="+mj-lt"/>
              <a:buAutoNum type="arabicPeriod"/>
              <a:defRPr sz="3200">
                <a:latin typeface="ITC Franklin Gothic Std Book Compressed"/>
              </a:defRPr>
            </a:lvl5pPr>
          </a:lstStyle>
          <a:p>
            <a:pPr lvl="0"/>
            <a:r>
              <a:rPr lang="en-US" dirty="0"/>
              <a:t>Click to text</a:t>
            </a:r>
          </a:p>
        </p:txBody>
      </p:sp>
    </p:spTree>
    <p:extLst>
      <p:ext uri="{BB962C8B-B14F-4D97-AF65-F5344CB8AC3E}">
        <p14:creationId xmlns:p14="http://schemas.microsoft.com/office/powerpoint/2010/main" val="213749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2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D221E-9E0B-2746-941C-B6B95C24C4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3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2: 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D221E-9E0B-2746-941C-B6B95C24C4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460500"/>
            <a:ext cx="4113213" cy="22225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875213" y="1460500"/>
            <a:ext cx="3811587" cy="22225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19100"/>
            <a:ext cx="8229600" cy="609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cap="all">
                <a:solidFill>
                  <a:srgbClr val="E46C0A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690638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2: Sh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D221E-9E0B-2746-941C-B6B95C24C4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282700" y="1460500"/>
            <a:ext cx="6578600" cy="22225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19100"/>
            <a:ext cx="8229600" cy="609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cap="all">
                <a:solidFill>
                  <a:srgbClr val="E46C0A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338190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2: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D221E-9E0B-2746-941C-B6B95C24C4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282700" y="1460500"/>
            <a:ext cx="6578600" cy="2222500"/>
          </a:xfrm>
          <a:prstGeom prst="rect">
            <a:avLst/>
          </a:prstGeom>
        </p:spPr>
        <p:txBody>
          <a:bodyPr vert="horz"/>
          <a:lstStyle>
            <a:lvl1pPr marL="285750" indent="-285750" algn="ctr">
              <a:buFont typeface="Arial"/>
              <a:buChar char="•"/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19100"/>
            <a:ext cx="8229600" cy="609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cap="all">
                <a:solidFill>
                  <a:srgbClr val="E46C0A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4027679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2: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D221E-9E0B-2746-941C-B6B95C24C4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19100"/>
            <a:ext cx="8229600" cy="609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cap="all">
                <a:solidFill>
                  <a:srgbClr val="E46C0A"/>
                </a:solidFill>
                <a:latin typeface="ITC Franklin Gothic Std Demi Condensed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409126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2: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43603-AFA2-2948-AD4E-26CD474731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49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3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E7A56-7F28-5944-A19D-CB61015FC7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290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emf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3033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0160"/>
            <a:ext cx="9144000" cy="3747589"/>
          </a:xfrm>
          <a:prstGeom prst="rect">
            <a:avLst/>
          </a:prstGeom>
          <a:solidFill>
            <a:srgbClr val="0121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2158"/>
              </a:solidFill>
            </a:endParaRPr>
          </a:p>
        </p:txBody>
      </p:sp>
      <p:pic>
        <p:nvPicPr>
          <p:cNvPr id="8" name="Picture 7" descr="primary_full_color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96" y="4229511"/>
            <a:ext cx="1980184" cy="477806"/>
          </a:xfrm>
          <a:prstGeom prst="rect">
            <a:avLst/>
          </a:prstGeom>
        </p:spPr>
      </p:pic>
      <p:pic>
        <p:nvPicPr>
          <p:cNvPr id="9" name="Picture 8" descr="dotted_line_white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37"/>
          <a:stretch/>
        </p:blipFill>
        <p:spPr>
          <a:xfrm>
            <a:off x="868947" y="2191552"/>
            <a:ext cx="7486316" cy="28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5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tents_orang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36" y="386073"/>
            <a:ext cx="2783767" cy="213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 userDrawn="1"/>
        </p:nvSpPr>
        <p:spPr>
          <a:xfrm>
            <a:off x="-7455" y="4248941"/>
            <a:ext cx="9170081" cy="936363"/>
          </a:xfrm>
          <a:custGeom>
            <a:avLst/>
            <a:gdLst>
              <a:gd name="connsiteX0" fmla="*/ 0 w 9144000"/>
              <a:gd name="connsiteY0" fmla="*/ 0 h 854363"/>
              <a:gd name="connsiteX1" fmla="*/ 9144000 w 9144000"/>
              <a:gd name="connsiteY1" fmla="*/ 0 h 854363"/>
              <a:gd name="connsiteX2" fmla="*/ 9144000 w 9144000"/>
              <a:gd name="connsiteY2" fmla="*/ 854363 h 854363"/>
              <a:gd name="connsiteX3" fmla="*/ 0 w 9144000"/>
              <a:gd name="connsiteY3" fmla="*/ 854363 h 854363"/>
              <a:gd name="connsiteX4" fmla="*/ 0 w 9144000"/>
              <a:gd name="connsiteY4" fmla="*/ 0 h 854363"/>
              <a:gd name="connsiteX0" fmla="*/ 0 w 9182100"/>
              <a:gd name="connsiteY0" fmla="*/ 0 h 854363"/>
              <a:gd name="connsiteX1" fmla="*/ 9182100 w 9182100"/>
              <a:gd name="connsiteY1" fmla="*/ 342900 h 854363"/>
              <a:gd name="connsiteX2" fmla="*/ 9144000 w 9182100"/>
              <a:gd name="connsiteY2" fmla="*/ 854363 h 854363"/>
              <a:gd name="connsiteX3" fmla="*/ 0 w 9182100"/>
              <a:gd name="connsiteY3" fmla="*/ 854363 h 854363"/>
              <a:gd name="connsiteX4" fmla="*/ 0 w 9182100"/>
              <a:gd name="connsiteY4" fmla="*/ 0 h 854363"/>
              <a:gd name="connsiteX0" fmla="*/ 0 w 9144000"/>
              <a:gd name="connsiteY0" fmla="*/ 0 h 854363"/>
              <a:gd name="connsiteX1" fmla="*/ 9104113 w 9144000"/>
              <a:gd name="connsiteY1" fmla="*/ 342900 h 854363"/>
              <a:gd name="connsiteX2" fmla="*/ 9144000 w 9144000"/>
              <a:gd name="connsiteY2" fmla="*/ 854363 h 854363"/>
              <a:gd name="connsiteX3" fmla="*/ 0 w 9144000"/>
              <a:gd name="connsiteY3" fmla="*/ 854363 h 854363"/>
              <a:gd name="connsiteX4" fmla="*/ 0 w 9144000"/>
              <a:gd name="connsiteY4" fmla="*/ 0 h 854363"/>
              <a:gd name="connsiteX0" fmla="*/ 0 w 9148677"/>
              <a:gd name="connsiteY0" fmla="*/ 0 h 854363"/>
              <a:gd name="connsiteX1" fmla="*/ 9148677 w 9148677"/>
              <a:gd name="connsiteY1" fmla="*/ 220361 h 854363"/>
              <a:gd name="connsiteX2" fmla="*/ 9144000 w 9148677"/>
              <a:gd name="connsiteY2" fmla="*/ 854363 h 854363"/>
              <a:gd name="connsiteX3" fmla="*/ 0 w 9148677"/>
              <a:gd name="connsiteY3" fmla="*/ 854363 h 854363"/>
              <a:gd name="connsiteX4" fmla="*/ 0 w 9148677"/>
              <a:gd name="connsiteY4" fmla="*/ 0 h 854363"/>
              <a:gd name="connsiteX0" fmla="*/ 0 w 9155141"/>
              <a:gd name="connsiteY0" fmla="*/ 0 h 887783"/>
              <a:gd name="connsiteX1" fmla="*/ 9148677 w 9155141"/>
              <a:gd name="connsiteY1" fmla="*/ 220361 h 887783"/>
              <a:gd name="connsiteX2" fmla="*/ 9155141 w 9155141"/>
              <a:gd name="connsiteY2" fmla="*/ 887783 h 887783"/>
              <a:gd name="connsiteX3" fmla="*/ 0 w 9155141"/>
              <a:gd name="connsiteY3" fmla="*/ 854363 h 887783"/>
              <a:gd name="connsiteX4" fmla="*/ 0 w 9155141"/>
              <a:gd name="connsiteY4" fmla="*/ 0 h 887783"/>
              <a:gd name="connsiteX0" fmla="*/ 0 w 9155141"/>
              <a:gd name="connsiteY0" fmla="*/ 0 h 887783"/>
              <a:gd name="connsiteX1" fmla="*/ 9148677 w 9155141"/>
              <a:gd name="connsiteY1" fmla="*/ 26126 h 887783"/>
              <a:gd name="connsiteX2" fmla="*/ 9155141 w 9155141"/>
              <a:gd name="connsiteY2" fmla="*/ 887783 h 887783"/>
              <a:gd name="connsiteX3" fmla="*/ 0 w 9155141"/>
              <a:gd name="connsiteY3" fmla="*/ 854363 h 887783"/>
              <a:gd name="connsiteX4" fmla="*/ 0 w 9155141"/>
              <a:gd name="connsiteY4" fmla="*/ 0 h 887783"/>
              <a:gd name="connsiteX0" fmla="*/ 29883 w 9155141"/>
              <a:gd name="connsiteY0" fmla="*/ 257757 h 861657"/>
              <a:gd name="connsiteX1" fmla="*/ 9148677 w 9155141"/>
              <a:gd name="connsiteY1" fmla="*/ 0 h 861657"/>
              <a:gd name="connsiteX2" fmla="*/ 9155141 w 9155141"/>
              <a:gd name="connsiteY2" fmla="*/ 861657 h 861657"/>
              <a:gd name="connsiteX3" fmla="*/ 0 w 9155141"/>
              <a:gd name="connsiteY3" fmla="*/ 828237 h 861657"/>
              <a:gd name="connsiteX4" fmla="*/ 29883 w 9155141"/>
              <a:gd name="connsiteY4" fmla="*/ 257757 h 861657"/>
              <a:gd name="connsiteX0" fmla="*/ 29883 w 9155141"/>
              <a:gd name="connsiteY0" fmla="*/ 332463 h 936363"/>
              <a:gd name="connsiteX1" fmla="*/ 9148677 w 9155141"/>
              <a:gd name="connsiteY1" fmla="*/ 0 h 936363"/>
              <a:gd name="connsiteX2" fmla="*/ 9155141 w 9155141"/>
              <a:gd name="connsiteY2" fmla="*/ 936363 h 936363"/>
              <a:gd name="connsiteX3" fmla="*/ 0 w 9155141"/>
              <a:gd name="connsiteY3" fmla="*/ 902943 h 936363"/>
              <a:gd name="connsiteX4" fmla="*/ 29883 w 9155141"/>
              <a:gd name="connsiteY4" fmla="*/ 332463 h 936363"/>
              <a:gd name="connsiteX0" fmla="*/ 0 w 9170081"/>
              <a:gd name="connsiteY0" fmla="*/ 272698 h 936363"/>
              <a:gd name="connsiteX1" fmla="*/ 9163617 w 9170081"/>
              <a:gd name="connsiteY1" fmla="*/ 0 h 936363"/>
              <a:gd name="connsiteX2" fmla="*/ 9170081 w 9170081"/>
              <a:gd name="connsiteY2" fmla="*/ 936363 h 936363"/>
              <a:gd name="connsiteX3" fmla="*/ 14940 w 9170081"/>
              <a:gd name="connsiteY3" fmla="*/ 902943 h 936363"/>
              <a:gd name="connsiteX4" fmla="*/ 0 w 9170081"/>
              <a:gd name="connsiteY4" fmla="*/ 272698 h 936363"/>
              <a:gd name="connsiteX0" fmla="*/ 0 w 9170081"/>
              <a:gd name="connsiteY0" fmla="*/ 374298 h 936363"/>
              <a:gd name="connsiteX1" fmla="*/ 9163617 w 9170081"/>
              <a:gd name="connsiteY1" fmla="*/ 0 h 936363"/>
              <a:gd name="connsiteX2" fmla="*/ 9170081 w 9170081"/>
              <a:gd name="connsiteY2" fmla="*/ 936363 h 936363"/>
              <a:gd name="connsiteX3" fmla="*/ 14940 w 9170081"/>
              <a:gd name="connsiteY3" fmla="*/ 902943 h 936363"/>
              <a:gd name="connsiteX4" fmla="*/ 0 w 9170081"/>
              <a:gd name="connsiteY4" fmla="*/ 374298 h 93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0081" h="936363">
                <a:moveTo>
                  <a:pt x="0" y="374298"/>
                </a:moveTo>
                <a:lnTo>
                  <a:pt x="9163617" y="0"/>
                </a:lnTo>
                <a:cubicBezTo>
                  <a:pt x="9165772" y="222474"/>
                  <a:pt x="9167926" y="713889"/>
                  <a:pt x="9170081" y="936363"/>
                </a:cubicBezTo>
                <a:lnTo>
                  <a:pt x="14940" y="902943"/>
                </a:lnTo>
                <a:lnTo>
                  <a:pt x="0" y="374298"/>
                </a:lnTo>
                <a:close/>
              </a:path>
            </a:pathLst>
          </a:custGeom>
          <a:solidFill>
            <a:srgbClr val="012158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UVA_Primary_white.eps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967" y="4620044"/>
            <a:ext cx="1353129" cy="333562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90500" y="4721226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aseline="0">
                <a:solidFill>
                  <a:schemeClr val="bg1"/>
                </a:solidFill>
                <a:latin typeface="ITC Franklin Gothic Std Book Compressed"/>
              </a:defRPr>
            </a:lvl1pPr>
          </a:lstStyle>
          <a:p>
            <a:fld id="{E2AD221E-9E0B-2746-941C-B6B95C24C4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12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ounds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" r="15387" b="-16499"/>
          <a:stretch/>
        </p:blipFill>
        <p:spPr>
          <a:xfrm>
            <a:off x="-1" y="-1348886"/>
            <a:ext cx="9155371" cy="7569200"/>
          </a:xfrm>
          <a:prstGeom prst="rect">
            <a:avLst/>
          </a:prstGeom>
        </p:spPr>
      </p:pic>
      <p:sp>
        <p:nvSpPr>
          <p:cNvPr id="8" name="Rectangle 3"/>
          <p:cNvSpPr/>
          <p:nvPr userDrawn="1"/>
        </p:nvSpPr>
        <p:spPr>
          <a:xfrm>
            <a:off x="-7455" y="4248941"/>
            <a:ext cx="9170081" cy="936363"/>
          </a:xfrm>
          <a:custGeom>
            <a:avLst/>
            <a:gdLst>
              <a:gd name="connsiteX0" fmla="*/ 0 w 9144000"/>
              <a:gd name="connsiteY0" fmla="*/ 0 h 854363"/>
              <a:gd name="connsiteX1" fmla="*/ 9144000 w 9144000"/>
              <a:gd name="connsiteY1" fmla="*/ 0 h 854363"/>
              <a:gd name="connsiteX2" fmla="*/ 9144000 w 9144000"/>
              <a:gd name="connsiteY2" fmla="*/ 854363 h 854363"/>
              <a:gd name="connsiteX3" fmla="*/ 0 w 9144000"/>
              <a:gd name="connsiteY3" fmla="*/ 854363 h 854363"/>
              <a:gd name="connsiteX4" fmla="*/ 0 w 9144000"/>
              <a:gd name="connsiteY4" fmla="*/ 0 h 854363"/>
              <a:gd name="connsiteX0" fmla="*/ 0 w 9182100"/>
              <a:gd name="connsiteY0" fmla="*/ 0 h 854363"/>
              <a:gd name="connsiteX1" fmla="*/ 9182100 w 9182100"/>
              <a:gd name="connsiteY1" fmla="*/ 342900 h 854363"/>
              <a:gd name="connsiteX2" fmla="*/ 9144000 w 9182100"/>
              <a:gd name="connsiteY2" fmla="*/ 854363 h 854363"/>
              <a:gd name="connsiteX3" fmla="*/ 0 w 9182100"/>
              <a:gd name="connsiteY3" fmla="*/ 854363 h 854363"/>
              <a:gd name="connsiteX4" fmla="*/ 0 w 9182100"/>
              <a:gd name="connsiteY4" fmla="*/ 0 h 854363"/>
              <a:gd name="connsiteX0" fmla="*/ 0 w 9144000"/>
              <a:gd name="connsiteY0" fmla="*/ 0 h 854363"/>
              <a:gd name="connsiteX1" fmla="*/ 9104113 w 9144000"/>
              <a:gd name="connsiteY1" fmla="*/ 342900 h 854363"/>
              <a:gd name="connsiteX2" fmla="*/ 9144000 w 9144000"/>
              <a:gd name="connsiteY2" fmla="*/ 854363 h 854363"/>
              <a:gd name="connsiteX3" fmla="*/ 0 w 9144000"/>
              <a:gd name="connsiteY3" fmla="*/ 854363 h 854363"/>
              <a:gd name="connsiteX4" fmla="*/ 0 w 9144000"/>
              <a:gd name="connsiteY4" fmla="*/ 0 h 854363"/>
              <a:gd name="connsiteX0" fmla="*/ 0 w 9148677"/>
              <a:gd name="connsiteY0" fmla="*/ 0 h 854363"/>
              <a:gd name="connsiteX1" fmla="*/ 9148677 w 9148677"/>
              <a:gd name="connsiteY1" fmla="*/ 220361 h 854363"/>
              <a:gd name="connsiteX2" fmla="*/ 9144000 w 9148677"/>
              <a:gd name="connsiteY2" fmla="*/ 854363 h 854363"/>
              <a:gd name="connsiteX3" fmla="*/ 0 w 9148677"/>
              <a:gd name="connsiteY3" fmla="*/ 854363 h 854363"/>
              <a:gd name="connsiteX4" fmla="*/ 0 w 9148677"/>
              <a:gd name="connsiteY4" fmla="*/ 0 h 854363"/>
              <a:gd name="connsiteX0" fmla="*/ 0 w 9155141"/>
              <a:gd name="connsiteY0" fmla="*/ 0 h 887783"/>
              <a:gd name="connsiteX1" fmla="*/ 9148677 w 9155141"/>
              <a:gd name="connsiteY1" fmla="*/ 220361 h 887783"/>
              <a:gd name="connsiteX2" fmla="*/ 9155141 w 9155141"/>
              <a:gd name="connsiteY2" fmla="*/ 887783 h 887783"/>
              <a:gd name="connsiteX3" fmla="*/ 0 w 9155141"/>
              <a:gd name="connsiteY3" fmla="*/ 854363 h 887783"/>
              <a:gd name="connsiteX4" fmla="*/ 0 w 9155141"/>
              <a:gd name="connsiteY4" fmla="*/ 0 h 887783"/>
              <a:gd name="connsiteX0" fmla="*/ 0 w 9155141"/>
              <a:gd name="connsiteY0" fmla="*/ 0 h 887783"/>
              <a:gd name="connsiteX1" fmla="*/ 9148677 w 9155141"/>
              <a:gd name="connsiteY1" fmla="*/ 26126 h 887783"/>
              <a:gd name="connsiteX2" fmla="*/ 9155141 w 9155141"/>
              <a:gd name="connsiteY2" fmla="*/ 887783 h 887783"/>
              <a:gd name="connsiteX3" fmla="*/ 0 w 9155141"/>
              <a:gd name="connsiteY3" fmla="*/ 854363 h 887783"/>
              <a:gd name="connsiteX4" fmla="*/ 0 w 9155141"/>
              <a:gd name="connsiteY4" fmla="*/ 0 h 887783"/>
              <a:gd name="connsiteX0" fmla="*/ 29883 w 9155141"/>
              <a:gd name="connsiteY0" fmla="*/ 257757 h 861657"/>
              <a:gd name="connsiteX1" fmla="*/ 9148677 w 9155141"/>
              <a:gd name="connsiteY1" fmla="*/ 0 h 861657"/>
              <a:gd name="connsiteX2" fmla="*/ 9155141 w 9155141"/>
              <a:gd name="connsiteY2" fmla="*/ 861657 h 861657"/>
              <a:gd name="connsiteX3" fmla="*/ 0 w 9155141"/>
              <a:gd name="connsiteY3" fmla="*/ 828237 h 861657"/>
              <a:gd name="connsiteX4" fmla="*/ 29883 w 9155141"/>
              <a:gd name="connsiteY4" fmla="*/ 257757 h 861657"/>
              <a:gd name="connsiteX0" fmla="*/ 29883 w 9155141"/>
              <a:gd name="connsiteY0" fmla="*/ 332463 h 936363"/>
              <a:gd name="connsiteX1" fmla="*/ 9148677 w 9155141"/>
              <a:gd name="connsiteY1" fmla="*/ 0 h 936363"/>
              <a:gd name="connsiteX2" fmla="*/ 9155141 w 9155141"/>
              <a:gd name="connsiteY2" fmla="*/ 936363 h 936363"/>
              <a:gd name="connsiteX3" fmla="*/ 0 w 9155141"/>
              <a:gd name="connsiteY3" fmla="*/ 902943 h 936363"/>
              <a:gd name="connsiteX4" fmla="*/ 29883 w 9155141"/>
              <a:gd name="connsiteY4" fmla="*/ 332463 h 936363"/>
              <a:gd name="connsiteX0" fmla="*/ 0 w 9170081"/>
              <a:gd name="connsiteY0" fmla="*/ 272698 h 936363"/>
              <a:gd name="connsiteX1" fmla="*/ 9163617 w 9170081"/>
              <a:gd name="connsiteY1" fmla="*/ 0 h 936363"/>
              <a:gd name="connsiteX2" fmla="*/ 9170081 w 9170081"/>
              <a:gd name="connsiteY2" fmla="*/ 936363 h 936363"/>
              <a:gd name="connsiteX3" fmla="*/ 14940 w 9170081"/>
              <a:gd name="connsiteY3" fmla="*/ 902943 h 936363"/>
              <a:gd name="connsiteX4" fmla="*/ 0 w 9170081"/>
              <a:gd name="connsiteY4" fmla="*/ 272698 h 936363"/>
              <a:gd name="connsiteX0" fmla="*/ 0 w 9170081"/>
              <a:gd name="connsiteY0" fmla="*/ 374298 h 936363"/>
              <a:gd name="connsiteX1" fmla="*/ 9163617 w 9170081"/>
              <a:gd name="connsiteY1" fmla="*/ 0 h 936363"/>
              <a:gd name="connsiteX2" fmla="*/ 9170081 w 9170081"/>
              <a:gd name="connsiteY2" fmla="*/ 936363 h 936363"/>
              <a:gd name="connsiteX3" fmla="*/ 14940 w 9170081"/>
              <a:gd name="connsiteY3" fmla="*/ 902943 h 936363"/>
              <a:gd name="connsiteX4" fmla="*/ 0 w 9170081"/>
              <a:gd name="connsiteY4" fmla="*/ 374298 h 93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0081" h="936363">
                <a:moveTo>
                  <a:pt x="0" y="374298"/>
                </a:moveTo>
                <a:lnTo>
                  <a:pt x="9163617" y="0"/>
                </a:lnTo>
                <a:cubicBezTo>
                  <a:pt x="9165772" y="222474"/>
                  <a:pt x="9167926" y="713889"/>
                  <a:pt x="9170081" y="936363"/>
                </a:cubicBezTo>
                <a:lnTo>
                  <a:pt x="14940" y="902943"/>
                </a:lnTo>
                <a:lnTo>
                  <a:pt x="0" y="374298"/>
                </a:lnTo>
                <a:close/>
              </a:path>
            </a:pathLst>
          </a:custGeom>
          <a:solidFill>
            <a:srgbClr val="012158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UVA_Primary_whit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967" y="4620044"/>
            <a:ext cx="1353129" cy="333562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90500" y="47164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ITC Franklin Gothic Std Book Compressed"/>
              </a:defRPr>
            </a:lvl1pPr>
          </a:lstStyle>
          <a:p>
            <a:fld id="{9FE43603-AFA2-2948-AD4E-26CD474731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27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 userDrawn="1"/>
        </p:nvSpPr>
        <p:spPr>
          <a:xfrm>
            <a:off x="-7455" y="4248941"/>
            <a:ext cx="9170081" cy="936363"/>
          </a:xfrm>
          <a:custGeom>
            <a:avLst/>
            <a:gdLst>
              <a:gd name="connsiteX0" fmla="*/ 0 w 9144000"/>
              <a:gd name="connsiteY0" fmla="*/ 0 h 854363"/>
              <a:gd name="connsiteX1" fmla="*/ 9144000 w 9144000"/>
              <a:gd name="connsiteY1" fmla="*/ 0 h 854363"/>
              <a:gd name="connsiteX2" fmla="*/ 9144000 w 9144000"/>
              <a:gd name="connsiteY2" fmla="*/ 854363 h 854363"/>
              <a:gd name="connsiteX3" fmla="*/ 0 w 9144000"/>
              <a:gd name="connsiteY3" fmla="*/ 854363 h 854363"/>
              <a:gd name="connsiteX4" fmla="*/ 0 w 9144000"/>
              <a:gd name="connsiteY4" fmla="*/ 0 h 854363"/>
              <a:gd name="connsiteX0" fmla="*/ 0 w 9182100"/>
              <a:gd name="connsiteY0" fmla="*/ 0 h 854363"/>
              <a:gd name="connsiteX1" fmla="*/ 9182100 w 9182100"/>
              <a:gd name="connsiteY1" fmla="*/ 342900 h 854363"/>
              <a:gd name="connsiteX2" fmla="*/ 9144000 w 9182100"/>
              <a:gd name="connsiteY2" fmla="*/ 854363 h 854363"/>
              <a:gd name="connsiteX3" fmla="*/ 0 w 9182100"/>
              <a:gd name="connsiteY3" fmla="*/ 854363 h 854363"/>
              <a:gd name="connsiteX4" fmla="*/ 0 w 9182100"/>
              <a:gd name="connsiteY4" fmla="*/ 0 h 854363"/>
              <a:gd name="connsiteX0" fmla="*/ 0 w 9144000"/>
              <a:gd name="connsiteY0" fmla="*/ 0 h 854363"/>
              <a:gd name="connsiteX1" fmla="*/ 9104113 w 9144000"/>
              <a:gd name="connsiteY1" fmla="*/ 342900 h 854363"/>
              <a:gd name="connsiteX2" fmla="*/ 9144000 w 9144000"/>
              <a:gd name="connsiteY2" fmla="*/ 854363 h 854363"/>
              <a:gd name="connsiteX3" fmla="*/ 0 w 9144000"/>
              <a:gd name="connsiteY3" fmla="*/ 854363 h 854363"/>
              <a:gd name="connsiteX4" fmla="*/ 0 w 9144000"/>
              <a:gd name="connsiteY4" fmla="*/ 0 h 854363"/>
              <a:gd name="connsiteX0" fmla="*/ 0 w 9148677"/>
              <a:gd name="connsiteY0" fmla="*/ 0 h 854363"/>
              <a:gd name="connsiteX1" fmla="*/ 9148677 w 9148677"/>
              <a:gd name="connsiteY1" fmla="*/ 220361 h 854363"/>
              <a:gd name="connsiteX2" fmla="*/ 9144000 w 9148677"/>
              <a:gd name="connsiteY2" fmla="*/ 854363 h 854363"/>
              <a:gd name="connsiteX3" fmla="*/ 0 w 9148677"/>
              <a:gd name="connsiteY3" fmla="*/ 854363 h 854363"/>
              <a:gd name="connsiteX4" fmla="*/ 0 w 9148677"/>
              <a:gd name="connsiteY4" fmla="*/ 0 h 854363"/>
              <a:gd name="connsiteX0" fmla="*/ 0 w 9155141"/>
              <a:gd name="connsiteY0" fmla="*/ 0 h 887783"/>
              <a:gd name="connsiteX1" fmla="*/ 9148677 w 9155141"/>
              <a:gd name="connsiteY1" fmla="*/ 220361 h 887783"/>
              <a:gd name="connsiteX2" fmla="*/ 9155141 w 9155141"/>
              <a:gd name="connsiteY2" fmla="*/ 887783 h 887783"/>
              <a:gd name="connsiteX3" fmla="*/ 0 w 9155141"/>
              <a:gd name="connsiteY3" fmla="*/ 854363 h 887783"/>
              <a:gd name="connsiteX4" fmla="*/ 0 w 9155141"/>
              <a:gd name="connsiteY4" fmla="*/ 0 h 887783"/>
              <a:gd name="connsiteX0" fmla="*/ 0 w 9155141"/>
              <a:gd name="connsiteY0" fmla="*/ 0 h 887783"/>
              <a:gd name="connsiteX1" fmla="*/ 9148677 w 9155141"/>
              <a:gd name="connsiteY1" fmla="*/ 26126 h 887783"/>
              <a:gd name="connsiteX2" fmla="*/ 9155141 w 9155141"/>
              <a:gd name="connsiteY2" fmla="*/ 887783 h 887783"/>
              <a:gd name="connsiteX3" fmla="*/ 0 w 9155141"/>
              <a:gd name="connsiteY3" fmla="*/ 854363 h 887783"/>
              <a:gd name="connsiteX4" fmla="*/ 0 w 9155141"/>
              <a:gd name="connsiteY4" fmla="*/ 0 h 887783"/>
              <a:gd name="connsiteX0" fmla="*/ 29883 w 9155141"/>
              <a:gd name="connsiteY0" fmla="*/ 257757 h 861657"/>
              <a:gd name="connsiteX1" fmla="*/ 9148677 w 9155141"/>
              <a:gd name="connsiteY1" fmla="*/ 0 h 861657"/>
              <a:gd name="connsiteX2" fmla="*/ 9155141 w 9155141"/>
              <a:gd name="connsiteY2" fmla="*/ 861657 h 861657"/>
              <a:gd name="connsiteX3" fmla="*/ 0 w 9155141"/>
              <a:gd name="connsiteY3" fmla="*/ 828237 h 861657"/>
              <a:gd name="connsiteX4" fmla="*/ 29883 w 9155141"/>
              <a:gd name="connsiteY4" fmla="*/ 257757 h 861657"/>
              <a:gd name="connsiteX0" fmla="*/ 29883 w 9155141"/>
              <a:gd name="connsiteY0" fmla="*/ 332463 h 936363"/>
              <a:gd name="connsiteX1" fmla="*/ 9148677 w 9155141"/>
              <a:gd name="connsiteY1" fmla="*/ 0 h 936363"/>
              <a:gd name="connsiteX2" fmla="*/ 9155141 w 9155141"/>
              <a:gd name="connsiteY2" fmla="*/ 936363 h 936363"/>
              <a:gd name="connsiteX3" fmla="*/ 0 w 9155141"/>
              <a:gd name="connsiteY3" fmla="*/ 902943 h 936363"/>
              <a:gd name="connsiteX4" fmla="*/ 29883 w 9155141"/>
              <a:gd name="connsiteY4" fmla="*/ 332463 h 936363"/>
              <a:gd name="connsiteX0" fmla="*/ 0 w 9170081"/>
              <a:gd name="connsiteY0" fmla="*/ 272698 h 936363"/>
              <a:gd name="connsiteX1" fmla="*/ 9163617 w 9170081"/>
              <a:gd name="connsiteY1" fmla="*/ 0 h 936363"/>
              <a:gd name="connsiteX2" fmla="*/ 9170081 w 9170081"/>
              <a:gd name="connsiteY2" fmla="*/ 936363 h 936363"/>
              <a:gd name="connsiteX3" fmla="*/ 14940 w 9170081"/>
              <a:gd name="connsiteY3" fmla="*/ 902943 h 936363"/>
              <a:gd name="connsiteX4" fmla="*/ 0 w 9170081"/>
              <a:gd name="connsiteY4" fmla="*/ 272698 h 936363"/>
              <a:gd name="connsiteX0" fmla="*/ 0 w 9170081"/>
              <a:gd name="connsiteY0" fmla="*/ 374298 h 936363"/>
              <a:gd name="connsiteX1" fmla="*/ 9163617 w 9170081"/>
              <a:gd name="connsiteY1" fmla="*/ 0 h 936363"/>
              <a:gd name="connsiteX2" fmla="*/ 9170081 w 9170081"/>
              <a:gd name="connsiteY2" fmla="*/ 936363 h 936363"/>
              <a:gd name="connsiteX3" fmla="*/ 14940 w 9170081"/>
              <a:gd name="connsiteY3" fmla="*/ 902943 h 936363"/>
              <a:gd name="connsiteX4" fmla="*/ 0 w 9170081"/>
              <a:gd name="connsiteY4" fmla="*/ 374298 h 93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0081" h="936363">
                <a:moveTo>
                  <a:pt x="0" y="374298"/>
                </a:moveTo>
                <a:lnTo>
                  <a:pt x="9163617" y="0"/>
                </a:lnTo>
                <a:cubicBezTo>
                  <a:pt x="9165772" y="222474"/>
                  <a:pt x="9167926" y="713889"/>
                  <a:pt x="9170081" y="936363"/>
                </a:cubicBezTo>
                <a:lnTo>
                  <a:pt x="14940" y="902943"/>
                </a:lnTo>
                <a:lnTo>
                  <a:pt x="0" y="374298"/>
                </a:lnTo>
                <a:close/>
              </a:path>
            </a:pathLst>
          </a:custGeom>
          <a:solidFill>
            <a:srgbClr val="012158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6"/>
          <p:cNvSpPr/>
          <p:nvPr userDrawn="1"/>
        </p:nvSpPr>
        <p:spPr>
          <a:xfrm>
            <a:off x="1" y="0"/>
            <a:ext cx="9145300" cy="996305"/>
          </a:xfrm>
          <a:custGeom>
            <a:avLst/>
            <a:gdLst>
              <a:gd name="connsiteX0" fmla="*/ 0 w 9144000"/>
              <a:gd name="connsiteY0" fmla="*/ 0 h 727363"/>
              <a:gd name="connsiteX1" fmla="*/ 9144000 w 9144000"/>
              <a:gd name="connsiteY1" fmla="*/ 0 h 727363"/>
              <a:gd name="connsiteX2" fmla="*/ 9144000 w 9144000"/>
              <a:gd name="connsiteY2" fmla="*/ 727363 h 727363"/>
              <a:gd name="connsiteX3" fmla="*/ 0 w 9144000"/>
              <a:gd name="connsiteY3" fmla="*/ 727363 h 727363"/>
              <a:gd name="connsiteX4" fmla="*/ 0 w 9144000"/>
              <a:gd name="connsiteY4" fmla="*/ 0 h 727363"/>
              <a:gd name="connsiteX0" fmla="*/ 0 w 9155759"/>
              <a:gd name="connsiteY0" fmla="*/ 0 h 927253"/>
              <a:gd name="connsiteX1" fmla="*/ 9144000 w 9155759"/>
              <a:gd name="connsiteY1" fmla="*/ 0 h 927253"/>
              <a:gd name="connsiteX2" fmla="*/ 9155759 w 9155759"/>
              <a:gd name="connsiteY2" fmla="*/ 927253 h 927253"/>
              <a:gd name="connsiteX3" fmla="*/ 0 w 9155759"/>
              <a:gd name="connsiteY3" fmla="*/ 727363 h 927253"/>
              <a:gd name="connsiteX4" fmla="*/ 0 w 9155759"/>
              <a:gd name="connsiteY4" fmla="*/ 0 h 927253"/>
              <a:gd name="connsiteX0" fmla="*/ 0 w 9155759"/>
              <a:gd name="connsiteY0" fmla="*/ 0 h 936540"/>
              <a:gd name="connsiteX1" fmla="*/ 9144000 w 9155759"/>
              <a:gd name="connsiteY1" fmla="*/ 0 h 936540"/>
              <a:gd name="connsiteX2" fmla="*/ 9155759 w 9155759"/>
              <a:gd name="connsiteY2" fmla="*/ 927253 h 936540"/>
              <a:gd name="connsiteX3" fmla="*/ 29883 w 9155759"/>
              <a:gd name="connsiteY3" fmla="*/ 936540 h 936540"/>
              <a:gd name="connsiteX4" fmla="*/ 0 w 9155759"/>
              <a:gd name="connsiteY4" fmla="*/ 0 h 936540"/>
              <a:gd name="connsiteX0" fmla="*/ 0 w 9170700"/>
              <a:gd name="connsiteY0" fmla="*/ 0 h 936540"/>
              <a:gd name="connsiteX1" fmla="*/ 9144000 w 9170700"/>
              <a:gd name="connsiteY1" fmla="*/ 0 h 936540"/>
              <a:gd name="connsiteX2" fmla="*/ 9170700 w 9170700"/>
              <a:gd name="connsiteY2" fmla="*/ 747959 h 936540"/>
              <a:gd name="connsiteX3" fmla="*/ 29883 w 9170700"/>
              <a:gd name="connsiteY3" fmla="*/ 936540 h 936540"/>
              <a:gd name="connsiteX4" fmla="*/ 0 w 9170700"/>
              <a:gd name="connsiteY4" fmla="*/ 0 h 936540"/>
              <a:gd name="connsiteX0" fmla="*/ 44823 w 9215523"/>
              <a:gd name="connsiteY0" fmla="*/ 0 h 1041128"/>
              <a:gd name="connsiteX1" fmla="*/ 9188823 w 9215523"/>
              <a:gd name="connsiteY1" fmla="*/ 0 h 1041128"/>
              <a:gd name="connsiteX2" fmla="*/ 9215523 w 9215523"/>
              <a:gd name="connsiteY2" fmla="*/ 747959 h 1041128"/>
              <a:gd name="connsiteX3" fmla="*/ 0 w 9215523"/>
              <a:gd name="connsiteY3" fmla="*/ 1041128 h 1041128"/>
              <a:gd name="connsiteX4" fmla="*/ 44823 w 9215523"/>
              <a:gd name="connsiteY4" fmla="*/ 0 h 1041128"/>
              <a:gd name="connsiteX0" fmla="*/ 0 w 9170700"/>
              <a:gd name="connsiteY0" fmla="*/ 0 h 921599"/>
              <a:gd name="connsiteX1" fmla="*/ 9144000 w 9170700"/>
              <a:gd name="connsiteY1" fmla="*/ 0 h 921599"/>
              <a:gd name="connsiteX2" fmla="*/ 9170700 w 9170700"/>
              <a:gd name="connsiteY2" fmla="*/ 747959 h 921599"/>
              <a:gd name="connsiteX3" fmla="*/ 14942 w 9170700"/>
              <a:gd name="connsiteY3" fmla="*/ 921599 h 921599"/>
              <a:gd name="connsiteX4" fmla="*/ 0 w 9170700"/>
              <a:gd name="connsiteY4" fmla="*/ 0 h 921599"/>
              <a:gd name="connsiteX0" fmla="*/ 0 w 9170700"/>
              <a:gd name="connsiteY0" fmla="*/ 0 h 891717"/>
              <a:gd name="connsiteX1" fmla="*/ 9144000 w 9170700"/>
              <a:gd name="connsiteY1" fmla="*/ 0 h 891717"/>
              <a:gd name="connsiteX2" fmla="*/ 9170700 w 9170700"/>
              <a:gd name="connsiteY2" fmla="*/ 747959 h 891717"/>
              <a:gd name="connsiteX3" fmla="*/ 1 w 9170700"/>
              <a:gd name="connsiteY3" fmla="*/ 891717 h 891717"/>
              <a:gd name="connsiteX4" fmla="*/ 0 w 9170700"/>
              <a:gd name="connsiteY4" fmla="*/ 0 h 891717"/>
              <a:gd name="connsiteX0" fmla="*/ 0 w 9170700"/>
              <a:gd name="connsiteY0" fmla="*/ 0 h 891717"/>
              <a:gd name="connsiteX1" fmla="*/ 9144000 w 9170700"/>
              <a:gd name="connsiteY1" fmla="*/ 0 h 891717"/>
              <a:gd name="connsiteX2" fmla="*/ 9170700 w 9170700"/>
              <a:gd name="connsiteY2" fmla="*/ 628429 h 891717"/>
              <a:gd name="connsiteX3" fmla="*/ 1 w 9170700"/>
              <a:gd name="connsiteY3" fmla="*/ 891717 h 891717"/>
              <a:gd name="connsiteX4" fmla="*/ 0 w 9170700"/>
              <a:gd name="connsiteY4" fmla="*/ 0 h 891717"/>
              <a:gd name="connsiteX0" fmla="*/ 0 w 9170700"/>
              <a:gd name="connsiteY0" fmla="*/ 0 h 996305"/>
              <a:gd name="connsiteX1" fmla="*/ 9144000 w 9170700"/>
              <a:gd name="connsiteY1" fmla="*/ 0 h 996305"/>
              <a:gd name="connsiteX2" fmla="*/ 9170700 w 9170700"/>
              <a:gd name="connsiteY2" fmla="*/ 628429 h 996305"/>
              <a:gd name="connsiteX3" fmla="*/ 1 w 9170700"/>
              <a:gd name="connsiteY3" fmla="*/ 996305 h 996305"/>
              <a:gd name="connsiteX4" fmla="*/ 0 w 9170700"/>
              <a:gd name="connsiteY4" fmla="*/ 0 h 996305"/>
              <a:gd name="connsiteX0" fmla="*/ 0 w 9170700"/>
              <a:gd name="connsiteY0" fmla="*/ 0 h 996305"/>
              <a:gd name="connsiteX1" fmla="*/ 9144000 w 9170700"/>
              <a:gd name="connsiteY1" fmla="*/ 0 h 996305"/>
              <a:gd name="connsiteX2" fmla="*/ 9170700 w 9170700"/>
              <a:gd name="connsiteY2" fmla="*/ 553724 h 996305"/>
              <a:gd name="connsiteX3" fmla="*/ 1 w 9170700"/>
              <a:gd name="connsiteY3" fmla="*/ 996305 h 996305"/>
              <a:gd name="connsiteX4" fmla="*/ 0 w 9170700"/>
              <a:gd name="connsiteY4" fmla="*/ 0 h 996305"/>
              <a:gd name="connsiteX0" fmla="*/ 0 w 9144000"/>
              <a:gd name="connsiteY0" fmla="*/ 0 h 996305"/>
              <a:gd name="connsiteX1" fmla="*/ 9144000 w 9144000"/>
              <a:gd name="connsiteY1" fmla="*/ 0 h 996305"/>
              <a:gd name="connsiteX2" fmla="*/ 9132600 w 9144000"/>
              <a:gd name="connsiteY2" fmla="*/ 566424 h 996305"/>
              <a:gd name="connsiteX3" fmla="*/ 1 w 9144000"/>
              <a:gd name="connsiteY3" fmla="*/ 996305 h 996305"/>
              <a:gd name="connsiteX4" fmla="*/ 0 w 9144000"/>
              <a:gd name="connsiteY4" fmla="*/ 0 h 996305"/>
              <a:gd name="connsiteX0" fmla="*/ 0 w 9145300"/>
              <a:gd name="connsiteY0" fmla="*/ 0 h 996305"/>
              <a:gd name="connsiteX1" fmla="*/ 9144000 w 9145300"/>
              <a:gd name="connsiteY1" fmla="*/ 0 h 996305"/>
              <a:gd name="connsiteX2" fmla="*/ 9145300 w 9145300"/>
              <a:gd name="connsiteY2" fmla="*/ 566424 h 996305"/>
              <a:gd name="connsiteX3" fmla="*/ 1 w 9145300"/>
              <a:gd name="connsiteY3" fmla="*/ 996305 h 996305"/>
              <a:gd name="connsiteX4" fmla="*/ 0 w 9145300"/>
              <a:gd name="connsiteY4" fmla="*/ 0 h 996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5300" h="996305">
                <a:moveTo>
                  <a:pt x="0" y="0"/>
                </a:moveTo>
                <a:lnTo>
                  <a:pt x="9144000" y="0"/>
                </a:lnTo>
                <a:cubicBezTo>
                  <a:pt x="9144433" y="188808"/>
                  <a:pt x="9144867" y="377616"/>
                  <a:pt x="9145300" y="566424"/>
                </a:cubicBezTo>
                <a:lnTo>
                  <a:pt x="1" y="996305"/>
                </a:lnTo>
                <a:cubicBezTo>
                  <a:pt x="1" y="699066"/>
                  <a:pt x="0" y="297239"/>
                  <a:pt x="0" y="0"/>
                </a:cubicBezTo>
                <a:close/>
              </a:path>
            </a:pathLst>
          </a:custGeom>
          <a:solidFill>
            <a:srgbClr val="012158"/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UVA_Primary_white.eps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06" y="277922"/>
            <a:ext cx="1408412" cy="34719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6794500" y="4680744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ITC Franklin Gothic Std Book Compressed"/>
              </a:defRPr>
            </a:lvl1pPr>
          </a:lstStyle>
          <a:p>
            <a:fld id="{409E7A56-7F28-5944-A19D-CB61015FC7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597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34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ounds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" r="15387" b="-16499"/>
          <a:stretch/>
        </p:blipFill>
        <p:spPr>
          <a:xfrm>
            <a:off x="-1" y="-1348886"/>
            <a:ext cx="9155371" cy="7569200"/>
          </a:xfrm>
          <a:prstGeom prst="rect">
            <a:avLst/>
          </a:prstGeom>
        </p:spPr>
      </p:pic>
      <p:sp>
        <p:nvSpPr>
          <p:cNvPr id="8" name="Rectangle 3"/>
          <p:cNvSpPr/>
          <p:nvPr userDrawn="1"/>
        </p:nvSpPr>
        <p:spPr>
          <a:xfrm>
            <a:off x="-7455" y="4248941"/>
            <a:ext cx="9170081" cy="936363"/>
          </a:xfrm>
          <a:custGeom>
            <a:avLst/>
            <a:gdLst>
              <a:gd name="connsiteX0" fmla="*/ 0 w 9144000"/>
              <a:gd name="connsiteY0" fmla="*/ 0 h 854363"/>
              <a:gd name="connsiteX1" fmla="*/ 9144000 w 9144000"/>
              <a:gd name="connsiteY1" fmla="*/ 0 h 854363"/>
              <a:gd name="connsiteX2" fmla="*/ 9144000 w 9144000"/>
              <a:gd name="connsiteY2" fmla="*/ 854363 h 854363"/>
              <a:gd name="connsiteX3" fmla="*/ 0 w 9144000"/>
              <a:gd name="connsiteY3" fmla="*/ 854363 h 854363"/>
              <a:gd name="connsiteX4" fmla="*/ 0 w 9144000"/>
              <a:gd name="connsiteY4" fmla="*/ 0 h 854363"/>
              <a:gd name="connsiteX0" fmla="*/ 0 w 9182100"/>
              <a:gd name="connsiteY0" fmla="*/ 0 h 854363"/>
              <a:gd name="connsiteX1" fmla="*/ 9182100 w 9182100"/>
              <a:gd name="connsiteY1" fmla="*/ 342900 h 854363"/>
              <a:gd name="connsiteX2" fmla="*/ 9144000 w 9182100"/>
              <a:gd name="connsiteY2" fmla="*/ 854363 h 854363"/>
              <a:gd name="connsiteX3" fmla="*/ 0 w 9182100"/>
              <a:gd name="connsiteY3" fmla="*/ 854363 h 854363"/>
              <a:gd name="connsiteX4" fmla="*/ 0 w 9182100"/>
              <a:gd name="connsiteY4" fmla="*/ 0 h 854363"/>
              <a:gd name="connsiteX0" fmla="*/ 0 w 9144000"/>
              <a:gd name="connsiteY0" fmla="*/ 0 h 854363"/>
              <a:gd name="connsiteX1" fmla="*/ 9104113 w 9144000"/>
              <a:gd name="connsiteY1" fmla="*/ 342900 h 854363"/>
              <a:gd name="connsiteX2" fmla="*/ 9144000 w 9144000"/>
              <a:gd name="connsiteY2" fmla="*/ 854363 h 854363"/>
              <a:gd name="connsiteX3" fmla="*/ 0 w 9144000"/>
              <a:gd name="connsiteY3" fmla="*/ 854363 h 854363"/>
              <a:gd name="connsiteX4" fmla="*/ 0 w 9144000"/>
              <a:gd name="connsiteY4" fmla="*/ 0 h 854363"/>
              <a:gd name="connsiteX0" fmla="*/ 0 w 9148677"/>
              <a:gd name="connsiteY0" fmla="*/ 0 h 854363"/>
              <a:gd name="connsiteX1" fmla="*/ 9148677 w 9148677"/>
              <a:gd name="connsiteY1" fmla="*/ 220361 h 854363"/>
              <a:gd name="connsiteX2" fmla="*/ 9144000 w 9148677"/>
              <a:gd name="connsiteY2" fmla="*/ 854363 h 854363"/>
              <a:gd name="connsiteX3" fmla="*/ 0 w 9148677"/>
              <a:gd name="connsiteY3" fmla="*/ 854363 h 854363"/>
              <a:gd name="connsiteX4" fmla="*/ 0 w 9148677"/>
              <a:gd name="connsiteY4" fmla="*/ 0 h 854363"/>
              <a:gd name="connsiteX0" fmla="*/ 0 w 9155141"/>
              <a:gd name="connsiteY0" fmla="*/ 0 h 887783"/>
              <a:gd name="connsiteX1" fmla="*/ 9148677 w 9155141"/>
              <a:gd name="connsiteY1" fmla="*/ 220361 h 887783"/>
              <a:gd name="connsiteX2" fmla="*/ 9155141 w 9155141"/>
              <a:gd name="connsiteY2" fmla="*/ 887783 h 887783"/>
              <a:gd name="connsiteX3" fmla="*/ 0 w 9155141"/>
              <a:gd name="connsiteY3" fmla="*/ 854363 h 887783"/>
              <a:gd name="connsiteX4" fmla="*/ 0 w 9155141"/>
              <a:gd name="connsiteY4" fmla="*/ 0 h 887783"/>
              <a:gd name="connsiteX0" fmla="*/ 0 w 9155141"/>
              <a:gd name="connsiteY0" fmla="*/ 0 h 887783"/>
              <a:gd name="connsiteX1" fmla="*/ 9148677 w 9155141"/>
              <a:gd name="connsiteY1" fmla="*/ 26126 h 887783"/>
              <a:gd name="connsiteX2" fmla="*/ 9155141 w 9155141"/>
              <a:gd name="connsiteY2" fmla="*/ 887783 h 887783"/>
              <a:gd name="connsiteX3" fmla="*/ 0 w 9155141"/>
              <a:gd name="connsiteY3" fmla="*/ 854363 h 887783"/>
              <a:gd name="connsiteX4" fmla="*/ 0 w 9155141"/>
              <a:gd name="connsiteY4" fmla="*/ 0 h 887783"/>
              <a:gd name="connsiteX0" fmla="*/ 29883 w 9155141"/>
              <a:gd name="connsiteY0" fmla="*/ 257757 h 861657"/>
              <a:gd name="connsiteX1" fmla="*/ 9148677 w 9155141"/>
              <a:gd name="connsiteY1" fmla="*/ 0 h 861657"/>
              <a:gd name="connsiteX2" fmla="*/ 9155141 w 9155141"/>
              <a:gd name="connsiteY2" fmla="*/ 861657 h 861657"/>
              <a:gd name="connsiteX3" fmla="*/ 0 w 9155141"/>
              <a:gd name="connsiteY3" fmla="*/ 828237 h 861657"/>
              <a:gd name="connsiteX4" fmla="*/ 29883 w 9155141"/>
              <a:gd name="connsiteY4" fmla="*/ 257757 h 861657"/>
              <a:gd name="connsiteX0" fmla="*/ 29883 w 9155141"/>
              <a:gd name="connsiteY0" fmla="*/ 332463 h 936363"/>
              <a:gd name="connsiteX1" fmla="*/ 9148677 w 9155141"/>
              <a:gd name="connsiteY1" fmla="*/ 0 h 936363"/>
              <a:gd name="connsiteX2" fmla="*/ 9155141 w 9155141"/>
              <a:gd name="connsiteY2" fmla="*/ 936363 h 936363"/>
              <a:gd name="connsiteX3" fmla="*/ 0 w 9155141"/>
              <a:gd name="connsiteY3" fmla="*/ 902943 h 936363"/>
              <a:gd name="connsiteX4" fmla="*/ 29883 w 9155141"/>
              <a:gd name="connsiteY4" fmla="*/ 332463 h 936363"/>
              <a:gd name="connsiteX0" fmla="*/ 0 w 9170081"/>
              <a:gd name="connsiteY0" fmla="*/ 272698 h 936363"/>
              <a:gd name="connsiteX1" fmla="*/ 9163617 w 9170081"/>
              <a:gd name="connsiteY1" fmla="*/ 0 h 936363"/>
              <a:gd name="connsiteX2" fmla="*/ 9170081 w 9170081"/>
              <a:gd name="connsiteY2" fmla="*/ 936363 h 936363"/>
              <a:gd name="connsiteX3" fmla="*/ 14940 w 9170081"/>
              <a:gd name="connsiteY3" fmla="*/ 902943 h 936363"/>
              <a:gd name="connsiteX4" fmla="*/ 0 w 9170081"/>
              <a:gd name="connsiteY4" fmla="*/ 272698 h 936363"/>
              <a:gd name="connsiteX0" fmla="*/ 0 w 9170081"/>
              <a:gd name="connsiteY0" fmla="*/ 374298 h 936363"/>
              <a:gd name="connsiteX1" fmla="*/ 9163617 w 9170081"/>
              <a:gd name="connsiteY1" fmla="*/ 0 h 936363"/>
              <a:gd name="connsiteX2" fmla="*/ 9170081 w 9170081"/>
              <a:gd name="connsiteY2" fmla="*/ 936363 h 936363"/>
              <a:gd name="connsiteX3" fmla="*/ 14940 w 9170081"/>
              <a:gd name="connsiteY3" fmla="*/ 902943 h 936363"/>
              <a:gd name="connsiteX4" fmla="*/ 0 w 9170081"/>
              <a:gd name="connsiteY4" fmla="*/ 374298 h 93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0081" h="936363">
                <a:moveTo>
                  <a:pt x="0" y="374298"/>
                </a:moveTo>
                <a:lnTo>
                  <a:pt x="9163617" y="0"/>
                </a:lnTo>
                <a:cubicBezTo>
                  <a:pt x="9165772" y="222474"/>
                  <a:pt x="9167926" y="713889"/>
                  <a:pt x="9170081" y="936363"/>
                </a:cubicBezTo>
                <a:lnTo>
                  <a:pt x="14940" y="902943"/>
                </a:lnTo>
                <a:lnTo>
                  <a:pt x="0" y="374298"/>
                </a:lnTo>
                <a:close/>
              </a:path>
            </a:pathLst>
          </a:custGeom>
          <a:solidFill>
            <a:srgbClr val="012158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6"/>
          <p:cNvSpPr/>
          <p:nvPr userDrawn="1"/>
        </p:nvSpPr>
        <p:spPr>
          <a:xfrm>
            <a:off x="1" y="0"/>
            <a:ext cx="9145300" cy="996305"/>
          </a:xfrm>
          <a:custGeom>
            <a:avLst/>
            <a:gdLst>
              <a:gd name="connsiteX0" fmla="*/ 0 w 9144000"/>
              <a:gd name="connsiteY0" fmla="*/ 0 h 727363"/>
              <a:gd name="connsiteX1" fmla="*/ 9144000 w 9144000"/>
              <a:gd name="connsiteY1" fmla="*/ 0 h 727363"/>
              <a:gd name="connsiteX2" fmla="*/ 9144000 w 9144000"/>
              <a:gd name="connsiteY2" fmla="*/ 727363 h 727363"/>
              <a:gd name="connsiteX3" fmla="*/ 0 w 9144000"/>
              <a:gd name="connsiteY3" fmla="*/ 727363 h 727363"/>
              <a:gd name="connsiteX4" fmla="*/ 0 w 9144000"/>
              <a:gd name="connsiteY4" fmla="*/ 0 h 727363"/>
              <a:gd name="connsiteX0" fmla="*/ 0 w 9155759"/>
              <a:gd name="connsiteY0" fmla="*/ 0 h 927253"/>
              <a:gd name="connsiteX1" fmla="*/ 9144000 w 9155759"/>
              <a:gd name="connsiteY1" fmla="*/ 0 h 927253"/>
              <a:gd name="connsiteX2" fmla="*/ 9155759 w 9155759"/>
              <a:gd name="connsiteY2" fmla="*/ 927253 h 927253"/>
              <a:gd name="connsiteX3" fmla="*/ 0 w 9155759"/>
              <a:gd name="connsiteY3" fmla="*/ 727363 h 927253"/>
              <a:gd name="connsiteX4" fmla="*/ 0 w 9155759"/>
              <a:gd name="connsiteY4" fmla="*/ 0 h 927253"/>
              <a:gd name="connsiteX0" fmla="*/ 0 w 9155759"/>
              <a:gd name="connsiteY0" fmla="*/ 0 h 936540"/>
              <a:gd name="connsiteX1" fmla="*/ 9144000 w 9155759"/>
              <a:gd name="connsiteY1" fmla="*/ 0 h 936540"/>
              <a:gd name="connsiteX2" fmla="*/ 9155759 w 9155759"/>
              <a:gd name="connsiteY2" fmla="*/ 927253 h 936540"/>
              <a:gd name="connsiteX3" fmla="*/ 29883 w 9155759"/>
              <a:gd name="connsiteY3" fmla="*/ 936540 h 936540"/>
              <a:gd name="connsiteX4" fmla="*/ 0 w 9155759"/>
              <a:gd name="connsiteY4" fmla="*/ 0 h 936540"/>
              <a:gd name="connsiteX0" fmla="*/ 0 w 9170700"/>
              <a:gd name="connsiteY0" fmla="*/ 0 h 936540"/>
              <a:gd name="connsiteX1" fmla="*/ 9144000 w 9170700"/>
              <a:gd name="connsiteY1" fmla="*/ 0 h 936540"/>
              <a:gd name="connsiteX2" fmla="*/ 9170700 w 9170700"/>
              <a:gd name="connsiteY2" fmla="*/ 747959 h 936540"/>
              <a:gd name="connsiteX3" fmla="*/ 29883 w 9170700"/>
              <a:gd name="connsiteY3" fmla="*/ 936540 h 936540"/>
              <a:gd name="connsiteX4" fmla="*/ 0 w 9170700"/>
              <a:gd name="connsiteY4" fmla="*/ 0 h 936540"/>
              <a:gd name="connsiteX0" fmla="*/ 44823 w 9215523"/>
              <a:gd name="connsiteY0" fmla="*/ 0 h 1041128"/>
              <a:gd name="connsiteX1" fmla="*/ 9188823 w 9215523"/>
              <a:gd name="connsiteY1" fmla="*/ 0 h 1041128"/>
              <a:gd name="connsiteX2" fmla="*/ 9215523 w 9215523"/>
              <a:gd name="connsiteY2" fmla="*/ 747959 h 1041128"/>
              <a:gd name="connsiteX3" fmla="*/ 0 w 9215523"/>
              <a:gd name="connsiteY3" fmla="*/ 1041128 h 1041128"/>
              <a:gd name="connsiteX4" fmla="*/ 44823 w 9215523"/>
              <a:gd name="connsiteY4" fmla="*/ 0 h 1041128"/>
              <a:gd name="connsiteX0" fmla="*/ 0 w 9170700"/>
              <a:gd name="connsiteY0" fmla="*/ 0 h 921599"/>
              <a:gd name="connsiteX1" fmla="*/ 9144000 w 9170700"/>
              <a:gd name="connsiteY1" fmla="*/ 0 h 921599"/>
              <a:gd name="connsiteX2" fmla="*/ 9170700 w 9170700"/>
              <a:gd name="connsiteY2" fmla="*/ 747959 h 921599"/>
              <a:gd name="connsiteX3" fmla="*/ 14942 w 9170700"/>
              <a:gd name="connsiteY3" fmla="*/ 921599 h 921599"/>
              <a:gd name="connsiteX4" fmla="*/ 0 w 9170700"/>
              <a:gd name="connsiteY4" fmla="*/ 0 h 921599"/>
              <a:gd name="connsiteX0" fmla="*/ 0 w 9170700"/>
              <a:gd name="connsiteY0" fmla="*/ 0 h 891717"/>
              <a:gd name="connsiteX1" fmla="*/ 9144000 w 9170700"/>
              <a:gd name="connsiteY1" fmla="*/ 0 h 891717"/>
              <a:gd name="connsiteX2" fmla="*/ 9170700 w 9170700"/>
              <a:gd name="connsiteY2" fmla="*/ 747959 h 891717"/>
              <a:gd name="connsiteX3" fmla="*/ 1 w 9170700"/>
              <a:gd name="connsiteY3" fmla="*/ 891717 h 891717"/>
              <a:gd name="connsiteX4" fmla="*/ 0 w 9170700"/>
              <a:gd name="connsiteY4" fmla="*/ 0 h 891717"/>
              <a:gd name="connsiteX0" fmla="*/ 0 w 9170700"/>
              <a:gd name="connsiteY0" fmla="*/ 0 h 891717"/>
              <a:gd name="connsiteX1" fmla="*/ 9144000 w 9170700"/>
              <a:gd name="connsiteY1" fmla="*/ 0 h 891717"/>
              <a:gd name="connsiteX2" fmla="*/ 9170700 w 9170700"/>
              <a:gd name="connsiteY2" fmla="*/ 628429 h 891717"/>
              <a:gd name="connsiteX3" fmla="*/ 1 w 9170700"/>
              <a:gd name="connsiteY3" fmla="*/ 891717 h 891717"/>
              <a:gd name="connsiteX4" fmla="*/ 0 w 9170700"/>
              <a:gd name="connsiteY4" fmla="*/ 0 h 891717"/>
              <a:gd name="connsiteX0" fmla="*/ 0 w 9170700"/>
              <a:gd name="connsiteY0" fmla="*/ 0 h 996305"/>
              <a:gd name="connsiteX1" fmla="*/ 9144000 w 9170700"/>
              <a:gd name="connsiteY1" fmla="*/ 0 h 996305"/>
              <a:gd name="connsiteX2" fmla="*/ 9170700 w 9170700"/>
              <a:gd name="connsiteY2" fmla="*/ 628429 h 996305"/>
              <a:gd name="connsiteX3" fmla="*/ 1 w 9170700"/>
              <a:gd name="connsiteY3" fmla="*/ 996305 h 996305"/>
              <a:gd name="connsiteX4" fmla="*/ 0 w 9170700"/>
              <a:gd name="connsiteY4" fmla="*/ 0 h 996305"/>
              <a:gd name="connsiteX0" fmla="*/ 0 w 9170700"/>
              <a:gd name="connsiteY0" fmla="*/ 0 h 996305"/>
              <a:gd name="connsiteX1" fmla="*/ 9144000 w 9170700"/>
              <a:gd name="connsiteY1" fmla="*/ 0 h 996305"/>
              <a:gd name="connsiteX2" fmla="*/ 9170700 w 9170700"/>
              <a:gd name="connsiteY2" fmla="*/ 553724 h 996305"/>
              <a:gd name="connsiteX3" fmla="*/ 1 w 9170700"/>
              <a:gd name="connsiteY3" fmla="*/ 996305 h 996305"/>
              <a:gd name="connsiteX4" fmla="*/ 0 w 9170700"/>
              <a:gd name="connsiteY4" fmla="*/ 0 h 996305"/>
              <a:gd name="connsiteX0" fmla="*/ 0 w 9144000"/>
              <a:gd name="connsiteY0" fmla="*/ 0 h 996305"/>
              <a:gd name="connsiteX1" fmla="*/ 9144000 w 9144000"/>
              <a:gd name="connsiteY1" fmla="*/ 0 h 996305"/>
              <a:gd name="connsiteX2" fmla="*/ 9132600 w 9144000"/>
              <a:gd name="connsiteY2" fmla="*/ 566424 h 996305"/>
              <a:gd name="connsiteX3" fmla="*/ 1 w 9144000"/>
              <a:gd name="connsiteY3" fmla="*/ 996305 h 996305"/>
              <a:gd name="connsiteX4" fmla="*/ 0 w 9144000"/>
              <a:gd name="connsiteY4" fmla="*/ 0 h 996305"/>
              <a:gd name="connsiteX0" fmla="*/ 0 w 9145300"/>
              <a:gd name="connsiteY0" fmla="*/ 0 h 996305"/>
              <a:gd name="connsiteX1" fmla="*/ 9144000 w 9145300"/>
              <a:gd name="connsiteY1" fmla="*/ 0 h 996305"/>
              <a:gd name="connsiteX2" fmla="*/ 9145300 w 9145300"/>
              <a:gd name="connsiteY2" fmla="*/ 566424 h 996305"/>
              <a:gd name="connsiteX3" fmla="*/ 1 w 9145300"/>
              <a:gd name="connsiteY3" fmla="*/ 996305 h 996305"/>
              <a:gd name="connsiteX4" fmla="*/ 0 w 9145300"/>
              <a:gd name="connsiteY4" fmla="*/ 0 h 996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5300" h="996305">
                <a:moveTo>
                  <a:pt x="0" y="0"/>
                </a:moveTo>
                <a:lnTo>
                  <a:pt x="9144000" y="0"/>
                </a:lnTo>
                <a:cubicBezTo>
                  <a:pt x="9144433" y="188808"/>
                  <a:pt x="9144867" y="377616"/>
                  <a:pt x="9145300" y="566424"/>
                </a:cubicBezTo>
                <a:lnTo>
                  <a:pt x="1" y="996305"/>
                </a:lnTo>
                <a:cubicBezTo>
                  <a:pt x="1" y="699066"/>
                  <a:pt x="0" y="297239"/>
                  <a:pt x="0" y="0"/>
                </a:cubicBezTo>
                <a:close/>
              </a:path>
            </a:pathLst>
          </a:custGeom>
          <a:solidFill>
            <a:srgbClr val="012158"/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UVA_Primary_whit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06" y="277922"/>
            <a:ext cx="1408412" cy="347190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794500" y="4642644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bg1"/>
                </a:solidFill>
                <a:latin typeface="ITC Franklin Gothic Std Book Compressed"/>
              </a:defRPr>
            </a:lvl1pPr>
          </a:lstStyle>
          <a:p>
            <a:fld id="{409E7A56-7F28-5944-A19D-CB61015FC7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50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03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93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E7A56-7F28-5944-A19D-CB61015FC75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176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E7A56-7F28-5944-A19D-CB61015FC75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253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E7A56-7F28-5944-A19D-CB61015FC75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876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370151"/>
              </p:ext>
            </p:extLst>
          </p:nvPr>
        </p:nvGraphicFramePr>
        <p:xfrm>
          <a:off x="1865586" y="1225320"/>
          <a:ext cx="5339636" cy="2777967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757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1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1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866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Demi"/>
                          <a:cs typeface="ITC Franklin Gothic Std Demi"/>
                        </a:rPr>
                        <a:t>TABLE</a:t>
                      </a:r>
                      <a:r>
                        <a:rPr lang="en-US" sz="1200" b="0" i="0" baseline="0" dirty="0">
                          <a:latin typeface="ITC Franklin Gothic Std Demi"/>
                          <a:cs typeface="ITC Franklin Gothic Std Demi"/>
                        </a:rPr>
                        <a:t> 1</a:t>
                      </a:r>
                      <a:endParaRPr lang="en-US" sz="1200" b="0" i="0" dirty="0">
                        <a:latin typeface="ITC Franklin Gothic Std Demi"/>
                        <a:cs typeface="ITC Franklin Gothic Std Demi"/>
                      </a:endParaRP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121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lt1"/>
                          </a:solidFill>
                          <a:latin typeface="ITC Franklin Gothic Std Demi"/>
                          <a:ea typeface="+mn-ea"/>
                          <a:cs typeface="ITC Franklin Gothic Std Demi"/>
                        </a:rPr>
                        <a:t>TABLE</a:t>
                      </a:r>
                      <a:r>
                        <a:rPr lang="en-US" sz="1200" b="0" i="0" dirty="0">
                          <a:latin typeface="ITC Franklin Gothic Std Demi"/>
                          <a:cs typeface="ITC Franklin Gothic Std Demi"/>
                        </a:rPr>
                        <a:t> 2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121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Demi"/>
                          <a:cs typeface="ITC Franklin Gothic Std Demi"/>
                        </a:rPr>
                        <a:t>TABLE 3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121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66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TITLE</a:t>
                      </a:r>
                      <a:r>
                        <a:rPr lang="en-US" sz="1200" b="0" i="0" baseline="0" dirty="0">
                          <a:latin typeface="ITC Franklin Gothic Std Book"/>
                          <a:cs typeface="ITC Franklin Gothic Std Book"/>
                        </a:rPr>
                        <a:t> ONE</a:t>
                      </a:r>
                      <a:endParaRPr lang="en-US" sz="1200" b="0" i="0" dirty="0">
                        <a:latin typeface="ITC Franklin Gothic Std Book"/>
                        <a:cs typeface="ITC Franklin Gothic Std Book"/>
                      </a:endParaRP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66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TITLE TWO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66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TITLE THREE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66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TITLE FOUR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66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TITLE FIVE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866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TITLE SIX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866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TITLE SEVEN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866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TITLE EIGHT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E7A56-7F28-5944-A19D-CB61015FC75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513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E7A56-7F28-5944-A19D-CB61015FC75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865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viator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8" b="5618"/>
          <a:stretch>
            <a:fillRect/>
          </a:stretch>
        </p:blipFill>
        <p:spPr>
          <a:xfrm>
            <a:off x="1924812" y="475199"/>
            <a:ext cx="5294376" cy="3525301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03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03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831A2-C607-CF4F-8167-F206FA5C0B3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708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D221E-9E0B-2746-941C-B6B95C24C4B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886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D221E-9E0B-2746-941C-B6B95C24C4B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509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D221E-9E0B-2746-941C-B6B95C24C4B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481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609870"/>
              </p:ext>
            </p:extLst>
          </p:nvPr>
        </p:nvGraphicFramePr>
        <p:xfrm>
          <a:off x="1865586" y="1047520"/>
          <a:ext cx="5339636" cy="2777967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757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1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1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866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Demi"/>
                          <a:cs typeface="ITC Franklin Gothic Std Demi"/>
                        </a:rPr>
                        <a:t>TABLE</a:t>
                      </a:r>
                      <a:r>
                        <a:rPr lang="en-US" sz="1200" b="0" i="0" baseline="0" dirty="0">
                          <a:latin typeface="ITC Franklin Gothic Std Demi"/>
                          <a:cs typeface="ITC Franklin Gothic Std Demi"/>
                        </a:rPr>
                        <a:t> 1</a:t>
                      </a:r>
                      <a:endParaRPr lang="en-US" sz="1200" b="0" i="0" dirty="0">
                        <a:latin typeface="ITC Franklin Gothic Std Demi"/>
                        <a:cs typeface="ITC Franklin Gothic Std Demi"/>
                      </a:endParaRP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121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lt1"/>
                          </a:solidFill>
                          <a:latin typeface="ITC Franklin Gothic Std Demi"/>
                          <a:ea typeface="+mn-ea"/>
                          <a:cs typeface="ITC Franklin Gothic Std Demi"/>
                        </a:rPr>
                        <a:t>TABLE</a:t>
                      </a:r>
                      <a:r>
                        <a:rPr lang="en-US" sz="1200" b="0" i="0" dirty="0">
                          <a:latin typeface="ITC Franklin Gothic Std Demi"/>
                          <a:cs typeface="ITC Franklin Gothic Std Demi"/>
                        </a:rPr>
                        <a:t> 2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121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Demi"/>
                          <a:cs typeface="ITC Franklin Gothic Std Demi"/>
                        </a:rPr>
                        <a:t>TABLE 3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121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66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TITLE</a:t>
                      </a:r>
                      <a:r>
                        <a:rPr lang="en-US" sz="1200" b="0" i="0" baseline="0" dirty="0">
                          <a:latin typeface="ITC Franklin Gothic Std Book"/>
                          <a:cs typeface="ITC Franklin Gothic Std Book"/>
                        </a:rPr>
                        <a:t> ONE</a:t>
                      </a:r>
                      <a:endParaRPr lang="en-US" sz="1200" b="0" i="0" dirty="0">
                        <a:latin typeface="ITC Franklin Gothic Std Book"/>
                        <a:cs typeface="ITC Franklin Gothic Std Book"/>
                      </a:endParaRP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66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TITLE TWO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66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TITLE THREE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66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TITLE FOUR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66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TITLE FIVE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866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TITLE SIX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866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TITLE SEVEN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8663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TITLE EIGHT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ITC Franklin Gothic Std Book"/>
                          <a:cs typeface="ITC Franklin Gothic Std Book"/>
                        </a:rPr>
                        <a:t>1,234</a:t>
                      </a:r>
                    </a:p>
                  </a:txBody>
                  <a:tcPr marL="59329" marR="59329" marT="29665" marB="29665">
                    <a:lnL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>
                          <a:lumMod val="7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D221E-9E0B-2746-941C-B6B95C24C4B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139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2DF376-83D9-9545-A30B-D8E6E30C61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43603-AFA2-2948-AD4E-26CD474731B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66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E7A56-7F28-5944-A19D-CB61015FC75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00795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ntent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2: Im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3: Im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Image Placehold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</TotalTime>
  <Words>88</Words>
  <Application>Microsoft Macintosh PowerPoint</Application>
  <PresentationFormat>On-screen Show (16:9)</PresentationFormat>
  <Paragraphs>66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Arial</vt:lpstr>
      <vt:lpstr>Calibri</vt:lpstr>
      <vt:lpstr>ITC Franklin Gothic Std Book</vt:lpstr>
      <vt:lpstr>ITC Franklin Gothic Std Book Compressed</vt:lpstr>
      <vt:lpstr>ITC Franklin Gothic Std Book Extra Compressed</vt:lpstr>
      <vt:lpstr>ITC Franklin Gothic Std Book Italic</vt:lpstr>
      <vt:lpstr>ITC Franklin Gothic Std Demi</vt:lpstr>
      <vt:lpstr>ITC Franklin Gothic Std Demi Compressed</vt:lpstr>
      <vt:lpstr>ITC Franklin Gothic Std Demi Condensed</vt:lpstr>
      <vt:lpstr>Custom Design</vt:lpstr>
      <vt:lpstr>Title Slide</vt:lpstr>
      <vt:lpstr>Contents</vt:lpstr>
      <vt:lpstr>O2</vt:lpstr>
      <vt:lpstr>O2: Image</vt:lpstr>
      <vt:lpstr>O3</vt:lpstr>
      <vt:lpstr>O3: Image</vt:lpstr>
      <vt:lpstr>Image Placeholder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UVa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Mikale Kwiatkowski</dc:creator>
  <cp:lastModifiedBy>Purcell, Meredith Michael (mmp4n)</cp:lastModifiedBy>
  <cp:revision>174</cp:revision>
  <dcterms:created xsi:type="dcterms:W3CDTF">2016-02-19T13:44:18Z</dcterms:created>
  <dcterms:modified xsi:type="dcterms:W3CDTF">2019-02-05T20:04:35Z</dcterms:modified>
</cp:coreProperties>
</file>