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7" r:id="rId2"/>
    <p:sldMasterId id="2147483661" r:id="rId3"/>
    <p:sldMasterId id="2147483664" r:id="rId4"/>
    <p:sldMasterId id="2147483666" r:id="rId5"/>
    <p:sldMasterId id="2147483749" r:id="rId6"/>
    <p:sldMasterId id="2147483761" r:id="rId7"/>
    <p:sldMasterId id="2147483773" r:id="rId8"/>
    <p:sldMasterId id="2147483805" r:id="rId9"/>
  </p:sldMasterIdLst>
  <p:notesMasterIdLst>
    <p:notesMasterId r:id="rId34"/>
  </p:notesMasterIdLst>
  <p:handoutMasterIdLst>
    <p:handoutMasterId r:id="rId35"/>
  </p:handoutMasterIdLst>
  <p:sldIdLst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281" r:id="rId32"/>
    <p:sldId id="32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728" y="-784"/>
      </p:cViewPr>
      <p:guideLst>
        <p:guide orient="horz" pos="1620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3DF6F-D00B-D54B-B0B0-122C95B714E6}" type="datetimeFigureOut">
              <a:rPr lang="en-US" smtClean="0"/>
              <a:t>7/21/16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1984D-BD83-4844-8389-C04E73947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A7F0-CABA-D447-8AFA-E3BA15E0A2F4}" type="datetimeFigureOut">
              <a:rPr lang="en-US" smtClean="0"/>
              <a:t>7/21/16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8EDAE-0648-D740-B255-5106AEC99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03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 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918" y="2078425"/>
            <a:ext cx="9250418" cy="1225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837" y="2454493"/>
            <a:ext cx="1806026" cy="44417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73400" y="2260600"/>
            <a:ext cx="5740400" cy="39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73400" y="2692400"/>
            <a:ext cx="5740400" cy="292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8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071" y="-33147"/>
            <a:ext cx="9284306" cy="5209794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19917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1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67" y="0"/>
            <a:ext cx="9271000" cy="5159178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273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4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0" y="-1"/>
            <a:ext cx="9157577" cy="5174365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273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45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271000" cy="5160335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19917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5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57862" cy="519168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400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0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467"/>
            <a:ext cx="9220201" cy="517827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40001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0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577" y="-1"/>
            <a:ext cx="9227646" cy="5206073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527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869" y="-33869"/>
            <a:ext cx="9298184" cy="5215467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146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9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67" y="-33868"/>
            <a:ext cx="9157708" cy="5207000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146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3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6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 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00" y="1710915"/>
            <a:ext cx="9321800" cy="1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04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1460500"/>
            <a:ext cx="6578600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Std Book"/>
                <a:cs typeface="ITC Franklin Gothic Std Book"/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Add text here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71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27053" y="4335178"/>
            <a:ext cx="889000" cy="274637"/>
          </a:xfrm>
        </p:spPr>
        <p:txBody>
          <a:bodyPr/>
          <a:lstStyle/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60500"/>
            <a:ext cx="4113213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Std Book"/>
                <a:cs typeface="ITC Franklin Gothic Std Book"/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Add text here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1460500"/>
            <a:ext cx="3811587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Std Book"/>
                <a:cs typeface="ITC Franklin Gothic Std Book"/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Add text here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39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1460500"/>
            <a:ext cx="6578600" cy="2222500"/>
          </a:xfrm>
          <a:prstGeom prst="rect">
            <a:avLst/>
          </a:prstGeom>
        </p:spPr>
        <p:txBody>
          <a:bodyPr vert="horz"/>
          <a:lstStyle>
            <a:lvl1pPr marL="285750" indent="-285750" algn="ctr">
              <a:buFont typeface="Arial"/>
              <a:buChar char="•"/>
              <a:defRPr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Std Book"/>
                <a:cs typeface="ITC Franklin Gothic Std Book"/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Add text here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42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27053" y="4343645"/>
            <a:ext cx="889000" cy="274637"/>
          </a:xfrm>
        </p:spPr>
        <p:txBody>
          <a:bodyPr/>
          <a:lstStyle/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06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851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469900"/>
            <a:ext cx="80010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Drag Image Here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191000"/>
            <a:ext cx="80010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>
                <a:solidFill>
                  <a:schemeClr val="accent1">
                    <a:lumMod val="50000"/>
                  </a:schemeClr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Title for image Here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521200"/>
            <a:ext cx="8001000" cy="241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40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 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00" y="1710915"/>
            <a:ext cx="9321800" cy="1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 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996" y="2066566"/>
            <a:ext cx="9365596" cy="124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6664" y="2505293"/>
            <a:ext cx="1806026" cy="4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 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2552700"/>
            <a:ext cx="8521700" cy="3937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2946400"/>
            <a:ext cx="8521700" cy="2921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0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3512" y="990600"/>
            <a:ext cx="4408488" cy="3479800"/>
          </a:xfrm>
          <a:prstGeom prst="rect">
            <a:avLst/>
          </a:prstGeom>
        </p:spPr>
        <p:txBody>
          <a:bodyPr vert="horz"/>
          <a:lstStyle>
            <a:lvl1pPr marL="514350" indent="-514350">
              <a:buClr>
                <a:srgbClr val="DC5D08"/>
              </a:buClr>
              <a:buFont typeface="+mj-lt"/>
              <a:buAutoNum type="arabicPeriod"/>
              <a:defRPr sz="2400" b="0" i="0" baseline="0">
                <a:solidFill>
                  <a:schemeClr val="bg1"/>
                </a:solidFill>
                <a:latin typeface="ITC Franklin Gothic Std Book Compressed"/>
              </a:defRPr>
            </a:lvl1pPr>
            <a:lvl2pPr marL="971550" indent="-514350">
              <a:buFont typeface="+mj-lt"/>
              <a:buAutoNum type="arabicPeriod"/>
              <a:defRPr sz="3200">
                <a:latin typeface="ITC Franklin Gothic Std Book Compressed"/>
              </a:defRPr>
            </a:lvl2pPr>
            <a:lvl3pPr marL="1428750" indent="-514350">
              <a:buFont typeface="+mj-lt"/>
              <a:buAutoNum type="arabicPeriod"/>
              <a:defRPr sz="3200">
                <a:latin typeface="ITC Franklin Gothic Std Book Compressed"/>
              </a:defRPr>
            </a:lvl3pPr>
            <a:lvl4pPr marL="1885950" indent="-514350">
              <a:buFont typeface="+mj-lt"/>
              <a:buAutoNum type="arabicPeriod"/>
              <a:defRPr sz="3200">
                <a:latin typeface="ITC Franklin Gothic Std Book Compressed"/>
              </a:defRPr>
            </a:lvl4pPr>
            <a:lvl5pPr marL="2343150" indent="-514350">
              <a:buFont typeface="+mj-lt"/>
              <a:buAutoNum type="arabicPeriod"/>
              <a:defRPr sz="3200">
                <a:latin typeface="ITC Franklin Gothic Std Book Compressed"/>
              </a:defRPr>
            </a:lvl5pPr>
          </a:lstStyle>
          <a:p>
            <a:pPr lvl="0"/>
            <a:r>
              <a:rPr lang="en-US" dirty="0" smtClean="0"/>
              <a:t>Add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0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98500" y="698500"/>
            <a:ext cx="7747000" cy="28448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  <a:latin typeface="Bodoni Std Poster Italic"/>
              </a:defRPr>
            </a:lvl1pPr>
          </a:lstStyle>
          <a:p>
            <a:pPr lvl="0"/>
            <a:r>
              <a:rPr lang="en-US" dirty="0" smtClean="0"/>
              <a:t>SHORT STATEMENT WOULD GO HERE. WORKS WELL FOR QUOTES OR GENERAL STATEMENTS.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98500" y="3797300"/>
            <a:ext cx="7747000" cy="6731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400" cap="all" baseline="0">
                <a:solidFill>
                  <a:schemeClr val="bg1"/>
                </a:solidFill>
                <a:latin typeface="ITC Franklin Gothic Std Book Compressed Italic"/>
              </a:defRPr>
            </a:lvl1pPr>
          </a:lstStyle>
          <a:p>
            <a:pPr lvl="0"/>
            <a:r>
              <a:rPr lang="en-US" dirty="0" smtClean="0"/>
              <a:t>–Quote Author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9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214069" cy="5170247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00" y="2527300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2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5.xml"/><Relationship Id="rId3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theme" Target="../theme/theme7.xml"/><Relationship Id="rId7" Type="http://schemas.openxmlformats.org/officeDocument/2006/relationships/image" Target="../media/image22.png"/><Relationship Id="rId8" Type="http://schemas.openxmlformats.org/officeDocument/2006/relationships/image" Target="../media/image23.emf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8.xml"/><Relationship Id="rId3" Type="http://schemas.openxmlformats.org/officeDocument/2006/relationships/image" Target="../media/image26.pn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2"/>
            <a:ext cx="9156700" cy="51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8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80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9156700" cy="51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7795" cy="5225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420" y="1762546"/>
            <a:ext cx="9397120" cy="1772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69593" y="2099846"/>
            <a:ext cx="2624959" cy="2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4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32900" cy="5193506"/>
          </a:xfrm>
          <a:prstGeom prst="rect">
            <a:avLst/>
          </a:prstGeom>
        </p:spPr>
      </p:pic>
      <p:pic>
        <p:nvPicPr>
          <p:cNvPr id="3" name="Picture 2" descr="contents_vecto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9400"/>
            <a:ext cx="2413000" cy="18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4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tunda_orange.jp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7629" r="2102" b="10520"/>
          <a:stretch/>
        </p:blipFill>
        <p:spPr>
          <a:xfrm>
            <a:off x="-62391" y="0"/>
            <a:ext cx="9269891" cy="51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4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6" r:id="rId2"/>
    <p:sldLayoutId id="2147483785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60" r:id="rId9"/>
    <p:sldLayoutId id="2147483792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8759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9911" y="4485185"/>
            <a:ext cx="1365469" cy="337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24952" y="4039808"/>
            <a:ext cx="886648" cy="890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1200809"/>
            <a:ext cx="9144000" cy="9505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827053" y="4335178"/>
            <a:ext cx="889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DC5D08"/>
                </a:solidFill>
                <a:latin typeface="Bodoni Std Poster"/>
              </a:defRPr>
            </a:lvl1pPr>
          </a:lstStyle>
          <a:p>
            <a:fld id="{D538A450-F55B-4B46-969B-51B313F03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4" r:id="rId2"/>
    <p:sldLayoutId id="2147483799" r:id="rId3"/>
    <p:sldLayoutId id="2147483800" r:id="rId4"/>
    <p:sldLayoutId id="2147483802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nd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15387" b="-16499"/>
          <a:stretch/>
        </p:blipFill>
        <p:spPr>
          <a:xfrm>
            <a:off x="-1" y="-1348886"/>
            <a:ext cx="915537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01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0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30551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30551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30551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3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45317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2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15785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7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00" y="2552700"/>
            <a:ext cx="6680200" cy="622300"/>
          </a:xfrm>
        </p:spPr>
        <p:txBody>
          <a:bodyPr/>
          <a:lstStyle/>
          <a:p>
            <a:pPr lvl="0"/>
            <a:r>
              <a:rPr lang="en-US" dirty="0"/>
              <a:t>Section title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3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15785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2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23168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5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5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7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3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450-F55B-4B46-969B-51B313F03DA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6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708131"/>
              </p:ext>
            </p:extLst>
          </p:nvPr>
        </p:nvGraphicFramePr>
        <p:xfrm>
          <a:off x="1865586" y="1517420"/>
          <a:ext cx="5339636" cy="277796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57374"/>
                <a:gridCol w="1791131"/>
                <a:gridCol w="1791131"/>
              </a:tblGrid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Demi"/>
                          <a:cs typeface="ITC Franklin Gothic Std Demi"/>
                        </a:rPr>
                        <a:t>TABLE</a:t>
                      </a:r>
                      <a:r>
                        <a:rPr lang="en-US" sz="1200" b="0" i="0" baseline="0" dirty="0" smtClean="0">
                          <a:latin typeface="ITC Franklin Gothic Std Demi"/>
                          <a:cs typeface="ITC Franklin Gothic Std Demi"/>
                        </a:rPr>
                        <a:t> 1</a:t>
                      </a:r>
                      <a:endParaRPr lang="en-US" sz="1200" b="0" i="0" dirty="0" smtClean="0">
                        <a:latin typeface="ITC Franklin Gothic Std Demi"/>
                        <a:cs typeface="ITC Franklin Gothic Std Demi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lt1"/>
                          </a:solidFill>
                          <a:latin typeface="ITC Franklin Gothic Std Demi"/>
                          <a:ea typeface="+mn-ea"/>
                          <a:cs typeface="ITC Franklin Gothic Std Demi"/>
                        </a:rPr>
                        <a:t>TABLE</a:t>
                      </a:r>
                      <a:r>
                        <a:rPr lang="en-US" sz="1200" b="0" i="0" dirty="0" smtClean="0">
                          <a:latin typeface="ITC Franklin Gothic Std Demi"/>
                          <a:cs typeface="ITC Franklin Gothic Std Demi"/>
                        </a:rPr>
                        <a:t> 2</a:t>
                      </a:r>
                      <a:endParaRPr lang="en-US" sz="1200" b="0" i="0" dirty="0">
                        <a:latin typeface="ITC Franklin Gothic Std Demi"/>
                        <a:cs typeface="ITC Franklin Gothic Std Demi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Demi"/>
                          <a:cs typeface="ITC Franklin Gothic Std Demi"/>
                        </a:rPr>
                        <a:t>TABLE 3</a:t>
                      </a:r>
                      <a:endParaRPr lang="en-US" sz="1200" b="0" i="0" dirty="0">
                        <a:latin typeface="ITC Franklin Gothic Std Demi"/>
                        <a:cs typeface="ITC Franklin Gothic Std Demi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</a:t>
                      </a:r>
                      <a:r>
                        <a:rPr lang="en-US" sz="1200" b="0" i="0" baseline="0" dirty="0" smtClean="0">
                          <a:latin typeface="ITC Franklin Gothic Std Book"/>
                          <a:cs typeface="ITC Franklin Gothic Std Book"/>
                        </a:rPr>
                        <a:t> ONE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TWO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THREE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FOUR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FIVE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SIX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SEVEN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TITLE EIGHT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27053" y="4335178"/>
            <a:ext cx="889000" cy="274637"/>
          </a:xfrm>
        </p:spPr>
        <p:txBody>
          <a:bodyPr/>
          <a:lstStyle/>
          <a:p>
            <a:fld id="{D538A450-F55B-4B46-969B-51B313F03DA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7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22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15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5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9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2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Section title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1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197100" y="2515785"/>
            <a:ext cx="6680200" cy="622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7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1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2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3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t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Quo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Section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Image Placehol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73</Words>
  <Application>Microsoft Macintosh PowerPoint</Application>
  <PresentationFormat>On-screen Show (16:9)</PresentationFormat>
  <Paragraphs>42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O1 Title Page</vt:lpstr>
      <vt:lpstr>O2 Title Page</vt:lpstr>
      <vt:lpstr>O3 Title Page</vt:lpstr>
      <vt:lpstr>Contents</vt:lpstr>
      <vt:lpstr>Quote</vt:lpstr>
      <vt:lpstr>Section Title</vt:lpstr>
      <vt:lpstr>O1</vt:lpstr>
      <vt:lpstr>Image</vt:lpstr>
      <vt:lpstr>Image Placeholder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Mikale Kwiatkowski</dc:creator>
  <cp:lastModifiedBy>Mikale Kwiatkowski</cp:lastModifiedBy>
  <cp:revision>159</cp:revision>
  <dcterms:created xsi:type="dcterms:W3CDTF">2016-02-19T13:44:18Z</dcterms:created>
  <dcterms:modified xsi:type="dcterms:W3CDTF">2016-07-21T18:37:03Z</dcterms:modified>
</cp:coreProperties>
</file>