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56" r:id="rId3"/>
    <p:sldMasterId id="2147483654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  <p:sldMasterId id="2147483678" r:id="rId14"/>
    <p:sldMasterId id="2147483676" r:id="rId15"/>
    <p:sldMasterId id="2147483680" r:id="rId16"/>
  </p:sldMasterIdLst>
  <p:notesMasterIdLst>
    <p:notesMasterId r:id="rId33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72" r:id="rId30"/>
    <p:sldId id="270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100"/>
    <a:srgbClr val="222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46"/>
    <p:restoredTop sz="94674"/>
  </p:normalViewPr>
  <p:slideViewPr>
    <p:cSldViewPr snapToGrid="0" snapToObjects="1">
      <p:cViewPr>
        <p:scale>
          <a:sx n="105" d="100"/>
          <a:sy n="105" d="100"/>
        </p:scale>
        <p:origin x="2272" y="8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8E670-59E9-7040-86C6-47E90554D0F7}" type="datetimeFigureOut">
              <a:rPr lang="en-US" smtClean="0"/>
              <a:t>1/2/18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84223-1D8D-DB4E-80E4-3985798CD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52" y="2743518"/>
            <a:ext cx="11814048" cy="571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 u="heavy" cap="all" baseline="0">
                <a:solidFill>
                  <a:schemeClr val="bg1"/>
                </a:solidFill>
                <a:uFill>
                  <a:solidFill>
                    <a:srgbClr val="222C4B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OPTIONAL PRESENTATION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77825" y="3503864"/>
            <a:ext cx="11814175" cy="4540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</a:lstStyle>
          <a:p>
            <a:r>
              <a:rPr lang="en-US" b="1" i="0" cap="all" dirty="0" smtClean="0"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 OPTIONAL AUTHOR NAME</a:t>
            </a:r>
            <a:endParaRPr lang="en-US" b="1" i="0" cap="all" dirty="0">
              <a:uFill>
                <a:solidFill>
                  <a:srgbClr val="E47100"/>
                </a:solidFill>
              </a:u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1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0144" y="1221391"/>
            <a:ext cx="11411331" cy="424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u="heavy" cap="all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Main title here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838071" y="2420938"/>
            <a:ext cx="4051300" cy="26320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Suspendisse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potenti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Nunc vitae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neque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et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purus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tincidunt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bibendum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vitae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sollicitudin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urna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Cras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eros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dolor,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finibus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in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risus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etus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hendrerit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porta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augue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Suspendisse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com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turpis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nec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vulputate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vehicula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Nunc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commodo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leo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justo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cursus,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vel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ultricies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odio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varius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Quisquety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pharetra dolor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eu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aliquam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sagittis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Aliquam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neque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massa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ornare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at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commodo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sit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amet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un semper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sed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erat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Suspendisse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rhoncus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nunc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vitae dictum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pretium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libero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purus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convallis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tortor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eget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</a:t>
            </a:r>
            <a:endParaRPr lang="en-US" sz="14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ITC Franklin Gothic Std Book" charset="0"/>
              <a:ea typeface="ITC Franklin Gothic Std Book" charset="0"/>
              <a:cs typeface="ITC Franklin Gothic Std Book" charset="0"/>
            </a:endParaRPr>
          </a:p>
          <a:p>
            <a:pPr lvl="0"/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288151" y="2420938"/>
            <a:ext cx="4051300" cy="26320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Suspendisse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potenti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Nunc vitae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neque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et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purus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tincidunt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bibendum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vitae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sollicitudin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urna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Cras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eros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dolor,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finibus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in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risus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etus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hendrerit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porta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augue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Suspendisse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com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turpis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nec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vulputate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vehicula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Nunc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commodo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leo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justo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cursus,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vel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ultricies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odio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varius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Quisquety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pharetra dolor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eu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aliquam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sagittis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Aliquam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neque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massa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ornare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at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commodo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sit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amet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un semper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sed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erat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Suspendisse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rhoncus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nunc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vitae dictum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pretium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libero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purus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 convallis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tortor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, </a:t>
            </a:r>
            <a:r>
              <a:rPr lang="en-US" sz="14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eget</a:t>
            </a:r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rPr>
              <a:t>.</a:t>
            </a:r>
            <a:endParaRPr lang="en-US" sz="14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ITC Franklin Gothic Std Book" charset="0"/>
              <a:ea typeface="ITC Franklin Gothic Std Book" charset="0"/>
              <a:cs typeface="ITC Franklin Gothic Std Book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6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0144" y="1221391"/>
            <a:ext cx="11411331" cy="4732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u="heavy" cap="all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Main title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547871" y="2597277"/>
            <a:ext cx="5095875" cy="22304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9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0144" y="831247"/>
            <a:ext cx="11411331" cy="4732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u="heavy" cap="all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Main title here</a:t>
            </a:r>
            <a:endParaRPr lang="en-US" dirty="0"/>
          </a:p>
        </p:txBody>
      </p:sp>
      <p:sp>
        <p:nvSpPr>
          <p:cNvPr id="15" name="Table Placeholder 13"/>
          <p:cNvSpPr>
            <a:spLocks noGrp="1"/>
          </p:cNvSpPr>
          <p:nvPr>
            <p:ph type="tbl" sz="quarter" idx="11"/>
          </p:nvPr>
        </p:nvSpPr>
        <p:spPr>
          <a:xfrm>
            <a:off x="2032000" y="1851438"/>
            <a:ext cx="8127999" cy="3337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0819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8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864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Drag image here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07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2022" y="854673"/>
            <a:ext cx="8767956" cy="4377128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03294" y="5627124"/>
            <a:ext cx="2682240" cy="233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Title for image</a:t>
            </a:r>
          </a:p>
          <a:p>
            <a:pPr lvl="0"/>
            <a:endParaRPr lang="en-US" dirty="0" smtClean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603294" y="5899509"/>
            <a:ext cx="8876684" cy="5256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cap="none" baseline="0">
                <a:solidFill>
                  <a:srgbClr val="222C4B"/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Subtitle and Description for Image </a:t>
            </a:r>
          </a:p>
        </p:txBody>
      </p:sp>
    </p:spTree>
    <p:extLst>
      <p:ext uri="{BB962C8B-B14F-4D97-AF65-F5344CB8AC3E}">
        <p14:creationId xmlns:p14="http://schemas.microsoft.com/office/powerpoint/2010/main" val="166638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mal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712022" y="839450"/>
            <a:ext cx="8767956" cy="437712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Drag image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03294" y="5627124"/>
            <a:ext cx="2682240" cy="2334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Title for image</a:t>
            </a:r>
          </a:p>
          <a:p>
            <a:pPr lvl="0"/>
            <a:endParaRPr lang="en-US" dirty="0" smtClean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603294" y="5899509"/>
            <a:ext cx="8876684" cy="5256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cap="none" baseline="0">
                <a:solidFill>
                  <a:srgbClr val="222C4B"/>
                </a:solidFill>
                <a:latin typeface="ITC Franklin Gothic Std Book" charset="0"/>
                <a:ea typeface="ITC Franklin Gothic Std Book" charset="0"/>
                <a:cs typeface="ITC Franklin Gothic Std Book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Subtitle and Description for Image </a:t>
            </a:r>
          </a:p>
        </p:txBody>
      </p:sp>
    </p:spTree>
    <p:extLst>
      <p:ext uri="{BB962C8B-B14F-4D97-AF65-F5344CB8AC3E}">
        <p14:creationId xmlns:p14="http://schemas.microsoft.com/office/powerpoint/2010/main" val="84933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52" y="2743518"/>
            <a:ext cx="11814048" cy="571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 u="heavy" cap="all" baseline="0">
                <a:solidFill>
                  <a:schemeClr val="bg1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OPTIONAL PRESENTATION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77825" y="3503864"/>
            <a:ext cx="11814175" cy="4540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</a:lstStyle>
          <a:p>
            <a:r>
              <a:rPr lang="en-US" b="1" i="0" cap="all" dirty="0" smtClean="0"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 OPTIONAL AUTHOR NAME</a:t>
            </a:r>
            <a:endParaRPr lang="en-US" b="1" i="0" cap="all" dirty="0">
              <a:uFill>
                <a:solidFill>
                  <a:srgbClr val="E47100"/>
                </a:solidFill>
              </a:u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130917"/>
            <a:ext cx="11814175" cy="731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 u="heavy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0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130917"/>
            <a:ext cx="11814175" cy="731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 u="heavy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b="1" i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3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2288" y="6132513"/>
            <a:ext cx="9826625" cy="2921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smtClean="0"/>
              <a:t>Entity name / date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92287" y="2267713"/>
            <a:ext cx="9826625" cy="264566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800100" indent="-342900" algn="l">
              <a:buFont typeface="Arial" charset="0"/>
              <a:buChar char="•"/>
              <a:defRPr sz="1500" b="1" i="0" cap="all" baseline="0">
                <a:solidFill>
                  <a:schemeClr val="bg1"/>
                </a:solidFill>
                <a:latin typeface="ITC Franklin Gothic Std Demi" charset="0"/>
                <a:ea typeface="ITC Franklin Gothic Std Demi" charset="0"/>
                <a:cs typeface="ITC Franklin Gothic Std Demi" charset="0"/>
              </a:defRPr>
            </a:lvl2pPr>
            <a:lvl3pPr marL="1257300" indent="-342900" algn="l">
              <a:buFont typeface="Arial" charset="0"/>
              <a:buChar char="•"/>
              <a:defRPr sz="1500" b="1" i="0" cap="all" baseline="0">
                <a:solidFill>
                  <a:schemeClr val="bg1"/>
                </a:solidFill>
                <a:latin typeface="ITC Franklin Gothic Std Demi" charset="0"/>
                <a:ea typeface="ITC Franklin Gothic Std Demi" charset="0"/>
                <a:cs typeface="ITC Franklin Gothic Std Demi" charset="0"/>
              </a:defRPr>
            </a:lvl3pPr>
            <a:lvl4pPr marL="1657350" indent="-285750" algn="l">
              <a:buFont typeface="Arial" charset="0"/>
              <a:buChar char="•"/>
              <a:defRPr sz="1500" b="1" i="0" cap="all" baseline="0">
                <a:solidFill>
                  <a:schemeClr val="bg1"/>
                </a:solidFill>
                <a:latin typeface="ITC Franklin Gothic Std Demi" charset="0"/>
                <a:ea typeface="ITC Franklin Gothic Std Demi" charset="0"/>
                <a:cs typeface="ITC Franklin Gothic Std Demi" charset="0"/>
              </a:defRPr>
            </a:lvl4pPr>
            <a:lvl5pPr marL="2114550" indent="-285750" algn="l">
              <a:buFont typeface="Arial" charset="0"/>
              <a:buChar char="•"/>
              <a:defRPr sz="1500" b="1" i="0" cap="all" baseline="0">
                <a:solidFill>
                  <a:schemeClr val="bg1"/>
                </a:solidFill>
                <a:latin typeface="ITC Franklin Gothic Std Demi" charset="0"/>
                <a:ea typeface="ITC Franklin Gothic Std Demi" charset="0"/>
                <a:cs typeface="ITC Franklin Gothic Std Demi" charset="0"/>
              </a:defRPr>
            </a:lvl5pPr>
          </a:lstStyle>
          <a:p>
            <a:pPr lvl="0"/>
            <a:r>
              <a:rPr lang="en-US" dirty="0" smtClean="0"/>
              <a:t>Item 01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Item 02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Item 03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Item 04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Item 05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Item 06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Item 07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Item 08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792288" y="736600"/>
            <a:ext cx="9826625" cy="8361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 u="heavy" cap="all" baseline="0">
                <a:solidFill>
                  <a:schemeClr val="bg1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l">
              <a:buNone/>
              <a:defRPr sz="1050" b="1" i="0" cap="all" baseline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952" y="2315581"/>
            <a:ext cx="11436223" cy="14629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“A short statement or quote HERE”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952" y="4181012"/>
            <a:ext cx="11436223" cy="1837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- Optional author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7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1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0144" y="1221391"/>
            <a:ext cx="11411331" cy="424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u="heavy" cap="all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Main title here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30561" y="2779776"/>
            <a:ext cx="2682240" cy="137944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List item 01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List item 02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List item 03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List item 04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192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299803" y="6325849"/>
            <a:ext cx="4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89984-315D-5249-A3B2-2A86EBE4D914}" type="slidenum">
              <a:rPr lang="en-US" sz="1600" b="1" i="0" smtClean="0">
                <a:solidFill>
                  <a:schemeClr val="bg1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ITC Franklin Gothic Std Heavy" charset="0"/>
              <a:ea typeface="ITC Franklin Gothic Std Heavy" charset="0"/>
              <a:cs typeface="ITC Franklin Gothic Std Heavy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0144" y="1221391"/>
            <a:ext cx="11411331" cy="424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u="heavy" cap="all" baseline="0">
                <a:solidFill>
                  <a:srgbClr val="222C4B"/>
                </a:solidFill>
                <a:uFill>
                  <a:solidFill>
                    <a:srgbClr val="E47100"/>
                  </a:solidFill>
                </a:u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200" b="1" i="0" cap="all" baseline="0"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lvl="0"/>
            <a:r>
              <a:rPr lang="en-US" dirty="0" smtClean="0"/>
              <a:t>Main title here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30561" y="2779776"/>
            <a:ext cx="2682240" cy="137944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List item 01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List item 02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List item 03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List item 04</a:t>
            </a:r>
          </a:p>
          <a:p>
            <a:pPr lvl="0"/>
            <a:endParaRPr lang="en-US" dirty="0" smtClean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12801" y="2779776"/>
            <a:ext cx="2682240" cy="137944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1pPr>
            <a:lvl2pPr marL="4572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2pPr>
            <a:lvl3pPr marL="9144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3pPr>
            <a:lvl4pPr marL="13716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4pPr>
            <a:lvl5pPr marL="1828800" indent="0" algn="ctr">
              <a:buNone/>
              <a:defRPr sz="3000" b="1" i="0" cap="all" baseline="0">
                <a:solidFill>
                  <a:srgbClr val="222C4B"/>
                </a:solidFill>
                <a:latin typeface="ITC Franklin Gothic Std Heavy" charset="0"/>
                <a:ea typeface="ITC Franklin Gothic Std Heavy" charset="0"/>
                <a:cs typeface="ITC Franklin Gothic Std Heavy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List item 05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List item 06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List item 07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List item 08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087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3.xml"/><Relationship Id="rId3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4.xml"/><Relationship Id="rId3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Relationship Id="rId3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Relationship Id="rId3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rgbClr val="E4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82669" y="5126805"/>
            <a:ext cx="1603756" cy="10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5905928" y="-5525784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811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     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5905928" y="952072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5905928" y="571927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5905928" y="-5525784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811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     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5905928" y="952072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5905928" y="571927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1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5905928" y="-5525784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811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     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5905928" y="952072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5905928" y="571927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5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5899485" y="578371"/>
            <a:ext cx="393030" cy="12192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5899485" y="198226"/>
            <a:ext cx="393030" cy="12192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8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5899485" y="578371"/>
            <a:ext cx="393030" cy="12192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5899485" y="198226"/>
            <a:ext cx="393030" cy="12192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2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38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1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E4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82669" y="5126805"/>
            <a:ext cx="1603756" cy="10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E4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4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8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E4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763774" y="5951020"/>
            <a:ext cx="2060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41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5400000">
            <a:off x="5905928" y="-5525784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811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     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5905928" y="952072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5905928" y="-5525784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811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     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5905928" y="952072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5905928" y="571927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5905928" y="-5525784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1811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     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5905928" y="952072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5905928" y="571927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9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5905928" y="-5525784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727200" cy="2057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811856" y="0"/>
            <a:ext cx="380144" cy="6858000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     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5905928" y="952072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5905928" y="571927"/>
            <a:ext cx="380144" cy="11431712"/>
          </a:xfrm>
          <a:prstGeom prst="rect">
            <a:avLst/>
          </a:prstGeom>
          <a:solidFill>
            <a:srgbClr val="22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2" y="6308242"/>
            <a:ext cx="1368614" cy="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1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4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3596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43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109778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1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5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9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8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3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862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xt Hierarch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ab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Image Lar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Image Large Placehol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Image Smal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Image Small Placehol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Pag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Pag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Quo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ulleted List One Colum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ulleted List Two Colum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Arial</vt:lpstr>
      <vt:lpstr>Calibri</vt:lpstr>
      <vt:lpstr>ITC Franklin Gothic Std Book</vt:lpstr>
      <vt:lpstr>ITC Franklin Gothic Std Demi</vt:lpstr>
      <vt:lpstr>ITC Franklin Gothic Std Heavy</vt:lpstr>
      <vt:lpstr>Title Page 1</vt:lpstr>
      <vt:lpstr>Title Page 2</vt:lpstr>
      <vt:lpstr>Title Page 3</vt:lpstr>
      <vt:lpstr>Title Page 4</vt:lpstr>
      <vt:lpstr>Contents</vt:lpstr>
      <vt:lpstr>Quote</vt:lpstr>
      <vt:lpstr>Blank</vt:lpstr>
      <vt:lpstr>Bulleted List One Column</vt:lpstr>
      <vt:lpstr>Bulleted List Two Column</vt:lpstr>
      <vt:lpstr>Text</vt:lpstr>
      <vt:lpstr>Text Hierarchy</vt:lpstr>
      <vt:lpstr>Table</vt:lpstr>
      <vt:lpstr>Image Large</vt:lpstr>
      <vt:lpstr>Image Large Placeholder</vt:lpstr>
      <vt:lpstr>Image Small</vt:lpstr>
      <vt:lpstr>Image Small Placeholder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Wilbur, Tobias J. (tjw3j)</dc:creator>
  <cp:lastModifiedBy>Wilbur, Tobias J. (tjw3j)</cp:lastModifiedBy>
  <cp:revision>54</cp:revision>
  <dcterms:created xsi:type="dcterms:W3CDTF">2017-12-19T19:57:09Z</dcterms:created>
  <dcterms:modified xsi:type="dcterms:W3CDTF">2018-01-02T19:20:53Z</dcterms:modified>
</cp:coreProperties>
</file>