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43891200" cy="32918400"/>
  <p:notesSz cx="6858000" cy="9144000"/>
  <p:embeddedFontLst>
    <p:embeddedFont>
      <p:font typeface="Bodoni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Franklin Gothic" panose="020B0604020202020204" charset="0"/>
      <p:bold r:id="rId16"/>
    </p:embeddedFont>
    <p:embeddedFont>
      <p:font typeface="Libre Franklin Medium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21" roundtripDataSignature="AMtx7miW2UxKTjzUsiD6lX7DMXr//sfZ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98D2C6-8FD4-45E7-883D-F2292E236108}" v="36" dt="2023-08-04T13:28:43.868"/>
    <p1510:client id="{2ABF6168-92A5-4652-BF06-36066EC0D2E5}" v="2" dt="2023-08-31T17:01:26.394"/>
    <p1510:client id="{DB97DB6E-6CD5-80A0-F8D9-818477BD4555}" v="4" dt="2023-03-06T23:17:17.553"/>
  </p1510:revLst>
</p1510:revInfo>
</file>

<file path=ppt/tableStyles.xml><?xml version="1.0" encoding="utf-8"?>
<a:tblStyleLst xmlns:a="http://schemas.openxmlformats.org/drawingml/2006/main" def="{78C48BF4-527E-4267-820B-2257F0C6E2B3}">
  <a:tblStyle styleId="{78C48BF4-527E-4267-820B-2257F0C6E2B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EE8"/>
          </a:solidFill>
        </a:fill>
      </a:tcStyle>
    </a:wholeTbl>
    <a:band1H>
      <a:tcTxStyle/>
      <a:tcStyle>
        <a:tcBdr/>
        <a:fill>
          <a:solidFill>
            <a:srgbClr val="FCDC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CDC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0368"/>
        <p:guide pos="13824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ke, Ryan A (rb4se)" userId="S::rb4se@virginia.edu::f2d5e85a-203f-40c4-8383-7cf8fc59f60d" providerId="AD" clId="Web-{DB97DB6E-6CD5-80A0-F8D9-818477BD4555}"/>
    <pc:docChg chg="modSld">
      <pc:chgData name="Burke, Ryan A (rb4se)" userId="S::rb4se@virginia.edu::f2d5e85a-203f-40c4-8383-7cf8fc59f60d" providerId="AD" clId="Web-{DB97DB6E-6CD5-80A0-F8D9-818477BD4555}" dt="2023-03-06T23:17:17.553" v="3" actId="1076"/>
      <pc:docMkLst>
        <pc:docMk/>
      </pc:docMkLst>
      <pc:sldChg chg="modSp">
        <pc:chgData name="Burke, Ryan A (rb4se)" userId="S::rb4se@virginia.edu::f2d5e85a-203f-40c4-8383-7cf8fc59f60d" providerId="AD" clId="Web-{DB97DB6E-6CD5-80A0-F8D9-818477BD4555}" dt="2023-03-06T23:17:17.553" v="3" actId="1076"/>
        <pc:sldMkLst>
          <pc:docMk/>
          <pc:sldMk cId="0" sldId="257"/>
        </pc:sldMkLst>
        <pc:picChg chg="mod">
          <ac:chgData name="Burke, Ryan A (rb4se)" userId="S::rb4se@virginia.edu::f2d5e85a-203f-40c4-8383-7cf8fc59f60d" providerId="AD" clId="Web-{DB97DB6E-6CD5-80A0-F8D9-818477BD4555}" dt="2023-03-06T23:17:17.553" v="3" actId="1076"/>
          <ac:picMkLst>
            <pc:docMk/>
            <pc:sldMk cId="0" sldId="257"/>
            <ac:picMk id="115" creationId="{00000000-0000-0000-0000-000000000000}"/>
          </ac:picMkLst>
        </pc:picChg>
      </pc:sldChg>
      <pc:sldChg chg="modSp">
        <pc:chgData name="Burke, Ryan A (rb4se)" userId="S::rb4se@virginia.edu::f2d5e85a-203f-40c4-8383-7cf8fc59f60d" providerId="AD" clId="Web-{DB97DB6E-6CD5-80A0-F8D9-818477BD4555}" dt="2023-03-06T23:15:17.112" v="1" actId="1076"/>
        <pc:sldMkLst>
          <pc:docMk/>
          <pc:sldMk cId="0" sldId="259"/>
        </pc:sldMkLst>
        <pc:spChg chg="mod">
          <ac:chgData name="Burke, Ryan A (rb4se)" userId="S::rb4se@virginia.edu::f2d5e85a-203f-40c4-8383-7cf8fc59f60d" providerId="AD" clId="Web-{DB97DB6E-6CD5-80A0-F8D9-818477BD4555}" dt="2023-03-06T23:15:17.112" v="1" actId="1076"/>
          <ac:spMkLst>
            <pc:docMk/>
            <pc:sldMk cId="0" sldId="259"/>
            <ac:spMk id="147" creationId="{00000000-0000-0000-0000-000000000000}"/>
          </ac:spMkLst>
        </pc:spChg>
      </pc:sldChg>
      <pc:sldChg chg="modSp">
        <pc:chgData name="Burke, Ryan A (rb4se)" userId="S::rb4se@virginia.edu::f2d5e85a-203f-40c4-8383-7cf8fc59f60d" providerId="AD" clId="Web-{DB97DB6E-6CD5-80A0-F8D9-818477BD4555}" dt="2023-03-06T23:16:29.505" v="2" actId="1076"/>
        <pc:sldMkLst>
          <pc:docMk/>
          <pc:sldMk cId="0" sldId="260"/>
        </pc:sldMkLst>
        <pc:spChg chg="mod">
          <ac:chgData name="Burke, Ryan A (rb4se)" userId="S::rb4se@virginia.edu::f2d5e85a-203f-40c4-8383-7cf8fc59f60d" providerId="AD" clId="Web-{DB97DB6E-6CD5-80A0-F8D9-818477BD4555}" dt="2023-03-06T23:16:29.505" v="2" actId="1076"/>
          <ac:spMkLst>
            <pc:docMk/>
            <pc:sldMk cId="0" sldId="260"/>
            <ac:spMk id="159" creationId="{00000000-0000-0000-0000-000000000000}"/>
          </ac:spMkLst>
        </pc:spChg>
      </pc:sldChg>
    </pc:docChg>
  </pc:docChgLst>
  <pc:docChgLst>
    <pc:chgData name="Burke, Ryan A (rb4se)" userId="S::rb4se@virginia.edu::f2d5e85a-203f-40c4-8383-7cf8fc59f60d" providerId="AD" clId="Web-{2ABF6168-92A5-4652-BF06-36066EC0D2E5}"/>
    <pc:docChg chg="modSld">
      <pc:chgData name="Burke, Ryan A (rb4se)" userId="S::rb4se@virginia.edu::f2d5e85a-203f-40c4-8383-7cf8fc59f60d" providerId="AD" clId="Web-{2ABF6168-92A5-4652-BF06-36066EC0D2E5}" dt="2023-08-31T17:01:26.394" v="1" actId="1076"/>
      <pc:docMkLst>
        <pc:docMk/>
      </pc:docMkLst>
      <pc:sldChg chg="modSp">
        <pc:chgData name="Burke, Ryan A (rb4se)" userId="S::rb4se@virginia.edu::f2d5e85a-203f-40c4-8383-7cf8fc59f60d" providerId="AD" clId="Web-{2ABF6168-92A5-4652-BF06-36066EC0D2E5}" dt="2023-08-31T17:01:26.394" v="1" actId="1076"/>
        <pc:sldMkLst>
          <pc:docMk/>
          <pc:sldMk cId="0" sldId="260"/>
        </pc:sldMkLst>
        <pc:picChg chg="mod">
          <ac:chgData name="Burke, Ryan A (rb4se)" userId="S::rb4se@virginia.edu::f2d5e85a-203f-40c4-8383-7cf8fc59f60d" providerId="AD" clId="Web-{2ABF6168-92A5-4652-BF06-36066EC0D2E5}" dt="2023-08-31T17:01:26.394" v="1" actId="1076"/>
          <ac:picMkLst>
            <pc:docMk/>
            <pc:sldMk cId="0" sldId="260"/>
            <ac:picMk id="2" creationId="{A01240E5-5C9A-BD34-2CBD-EFB2E600F208}"/>
          </ac:picMkLst>
        </pc:picChg>
      </pc:sldChg>
    </pc:docChg>
  </pc:docChgLst>
  <pc:docChgLst>
    <pc:chgData name="Min, Helen Haerim (hhm5ac)" userId="S::hhm5ac@virginia.edu::81504fac-99e4-470d-b0f3-7fd031a9f2d0" providerId="AD" clId="Web-{0198D2C6-8FD4-45E7-883D-F2292E236108}"/>
    <pc:docChg chg="modSld">
      <pc:chgData name="Min, Helen Haerim (hhm5ac)" userId="S::hhm5ac@virginia.edu::81504fac-99e4-470d-b0f3-7fd031a9f2d0" providerId="AD" clId="Web-{0198D2C6-8FD4-45E7-883D-F2292E236108}" dt="2023-08-04T13:28:43.868" v="29" actId="14100"/>
      <pc:docMkLst>
        <pc:docMk/>
      </pc:docMkLst>
      <pc:sldChg chg="addSp delSp modSp">
        <pc:chgData name="Min, Helen Haerim (hhm5ac)" userId="S::hhm5ac@virginia.edu::81504fac-99e4-470d-b0f3-7fd031a9f2d0" providerId="AD" clId="Web-{0198D2C6-8FD4-45E7-883D-F2292E236108}" dt="2023-08-04T13:28:43.868" v="29" actId="14100"/>
        <pc:sldMkLst>
          <pc:docMk/>
          <pc:sldMk cId="0" sldId="257"/>
        </pc:sldMkLst>
        <pc:picChg chg="add mod">
          <ac:chgData name="Min, Helen Haerim (hhm5ac)" userId="S::hhm5ac@virginia.edu::81504fac-99e4-470d-b0f3-7fd031a9f2d0" providerId="AD" clId="Web-{0198D2C6-8FD4-45E7-883D-F2292E236108}" dt="2023-08-04T13:28:43.868" v="29" actId="14100"/>
          <ac:picMkLst>
            <pc:docMk/>
            <pc:sldMk cId="0" sldId="257"/>
            <ac:picMk id="2" creationId="{C509ADD6-E8E3-9121-31CB-EE627F36E06A}"/>
          </ac:picMkLst>
        </pc:picChg>
        <pc:picChg chg="del">
          <ac:chgData name="Min, Helen Haerim (hhm5ac)" userId="S::hhm5ac@virginia.edu::81504fac-99e4-470d-b0f3-7fd031a9f2d0" providerId="AD" clId="Web-{0198D2C6-8FD4-45E7-883D-F2292E236108}" dt="2023-08-04T13:28:35.962" v="25"/>
          <ac:picMkLst>
            <pc:docMk/>
            <pc:sldMk cId="0" sldId="257"/>
            <ac:picMk id="114" creationId="{00000000-0000-0000-0000-000000000000}"/>
          </ac:picMkLst>
        </pc:picChg>
        <pc:picChg chg="del">
          <ac:chgData name="Min, Helen Haerim (hhm5ac)" userId="S::hhm5ac@virginia.edu::81504fac-99e4-470d-b0f3-7fd031a9f2d0" providerId="AD" clId="Web-{0198D2C6-8FD4-45E7-883D-F2292E236108}" dt="2023-08-04T13:25:05.830" v="0"/>
          <ac:picMkLst>
            <pc:docMk/>
            <pc:sldMk cId="0" sldId="257"/>
            <ac:picMk id="115" creationId="{00000000-0000-0000-0000-000000000000}"/>
          </ac:picMkLst>
        </pc:picChg>
      </pc:sldChg>
      <pc:sldChg chg="addSp delSp modSp">
        <pc:chgData name="Min, Helen Haerim (hhm5ac)" userId="S::hhm5ac@virginia.edu::81504fac-99e4-470d-b0f3-7fd031a9f2d0" providerId="AD" clId="Web-{0198D2C6-8FD4-45E7-883D-F2292E236108}" dt="2023-08-04T13:25:53.644" v="4" actId="1076"/>
        <pc:sldMkLst>
          <pc:docMk/>
          <pc:sldMk cId="0" sldId="258"/>
        </pc:sldMkLst>
        <pc:picChg chg="add mod">
          <ac:chgData name="Min, Helen Haerim (hhm5ac)" userId="S::hhm5ac@virginia.edu::81504fac-99e4-470d-b0f3-7fd031a9f2d0" providerId="AD" clId="Web-{0198D2C6-8FD4-45E7-883D-F2292E236108}" dt="2023-08-04T13:25:53.644" v="4" actId="1076"/>
          <ac:picMkLst>
            <pc:docMk/>
            <pc:sldMk cId="0" sldId="258"/>
            <ac:picMk id="2" creationId="{0B9529D5-032D-4932-2FD2-6ABA75DDA81C}"/>
          </ac:picMkLst>
        </pc:picChg>
        <pc:picChg chg="del">
          <ac:chgData name="Min, Helen Haerim (hhm5ac)" userId="S::hhm5ac@virginia.edu::81504fac-99e4-470d-b0f3-7fd031a9f2d0" providerId="AD" clId="Web-{0198D2C6-8FD4-45E7-883D-F2292E236108}" dt="2023-08-04T13:25:45.144" v="1"/>
          <ac:picMkLst>
            <pc:docMk/>
            <pc:sldMk cId="0" sldId="258"/>
            <ac:picMk id="139" creationId="{00000000-0000-0000-0000-000000000000}"/>
          </ac:picMkLst>
        </pc:picChg>
      </pc:sldChg>
      <pc:sldChg chg="addSp delSp modSp">
        <pc:chgData name="Min, Helen Haerim (hhm5ac)" userId="S::hhm5ac@virginia.edu::81504fac-99e4-470d-b0f3-7fd031a9f2d0" providerId="AD" clId="Web-{0198D2C6-8FD4-45E7-883D-F2292E236108}" dt="2023-08-04T13:27:23.538" v="18" actId="1076"/>
        <pc:sldMkLst>
          <pc:docMk/>
          <pc:sldMk cId="0" sldId="259"/>
        </pc:sldMkLst>
        <pc:spChg chg="del mod">
          <ac:chgData name="Min, Helen Haerim (hhm5ac)" userId="S::hhm5ac@virginia.edu::81504fac-99e4-470d-b0f3-7fd031a9f2d0" providerId="AD" clId="Web-{0198D2C6-8FD4-45E7-883D-F2292E236108}" dt="2023-08-04T13:27:18.803" v="17"/>
          <ac:spMkLst>
            <pc:docMk/>
            <pc:sldMk cId="0" sldId="259"/>
            <ac:spMk id="147" creationId="{00000000-0000-0000-0000-000000000000}"/>
          </ac:spMkLst>
        </pc:spChg>
        <pc:spChg chg="mod">
          <ac:chgData name="Min, Helen Haerim (hhm5ac)" userId="S::hhm5ac@virginia.edu::81504fac-99e4-470d-b0f3-7fd031a9f2d0" providerId="AD" clId="Web-{0198D2C6-8FD4-45E7-883D-F2292E236108}" dt="2023-08-04T13:27:23.538" v="18" actId="1076"/>
          <ac:spMkLst>
            <pc:docMk/>
            <pc:sldMk cId="0" sldId="259"/>
            <ac:spMk id="148" creationId="{00000000-0000-0000-0000-000000000000}"/>
          </ac:spMkLst>
        </pc:spChg>
        <pc:picChg chg="add del">
          <ac:chgData name="Min, Helen Haerim (hhm5ac)" userId="S::hhm5ac@virginia.edu::81504fac-99e4-470d-b0f3-7fd031a9f2d0" providerId="AD" clId="Web-{0198D2C6-8FD4-45E7-883D-F2292E236108}" dt="2023-08-04T13:26:04.848" v="7"/>
          <ac:picMkLst>
            <pc:docMk/>
            <pc:sldMk cId="0" sldId="259"/>
            <ac:picMk id="3" creationId="{C066BEF4-1883-FAA5-C086-ECFC8468D252}"/>
          </ac:picMkLst>
        </pc:picChg>
        <pc:picChg chg="add del">
          <ac:chgData name="Min, Helen Haerim (hhm5ac)" userId="S::hhm5ac@virginia.edu::81504fac-99e4-470d-b0f3-7fd031a9f2d0" providerId="AD" clId="Web-{0198D2C6-8FD4-45E7-883D-F2292E236108}" dt="2023-08-04T13:26:33.224" v="9"/>
          <ac:picMkLst>
            <pc:docMk/>
            <pc:sldMk cId="0" sldId="259"/>
            <ac:picMk id="5" creationId="{6494345C-E293-AB34-884A-8411FAF3ABDA}"/>
          </ac:picMkLst>
        </pc:picChg>
        <pc:picChg chg="add mod">
          <ac:chgData name="Min, Helen Haerim (hhm5ac)" userId="S::hhm5ac@virginia.edu::81504fac-99e4-470d-b0f3-7fd031a9f2d0" providerId="AD" clId="Web-{0198D2C6-8FD4-45E7-883D-F2292E236108}" dt="2023-08-04T13:27:05.193" v="13" actId="14100"/>
          <ac:picMkLst>
            <pc:docMk/>
            <pc:sldMk cId="0" sldId="259"/>
            <ac:picMk id="6" creationId="{A57DC378-48BA-ACDA-AF7D-B2AB789D2CBE}"/>
          </ac:picMkLst>
        </pc:picChg>
        <pc:picChg chg="del">
          <ac:chgData name="Min, Helen Haerim (hhm5ac)" userId="S::hhm5ac@virginia.edu::81504fac-99e4-470d-b0f3-7fd031a9f2d0" providerId="AD" clId="Web-{0198D2C6-8FD4-45E7-883D-F2292E236108}" dt="2023-08-04T13:25:58.207" v="5"/>
          <ac:picMkLst>
            <pc:docMk/>
            <pc:sldMk cId="0" sldId="259"/>
            <ac:picMk id="145" creationId="{00000000-0000-0000-0000-000000000000}"/>
          </ac:picMkLst>
        </pc:picChg>
      </pc:sldChg>
      <pc:sldChg chg="addSp delSp modSp">
        <pc:chgData name="Min, Helen Haerim (hhm5ac)" userId="S::hhm5ac@virginia.edu::81504fac-99e4-470d-b0f3-7fd031a9f2d0" providerId="AD" clId="Web-{0198D2C6-8FD4-45E7-883D-F2292E236108}" dt="2023-08-04T13:27:44.288" v="24" actId="14100"/>
        <pc:sldMkLst>
          <pc:docMk/>
          <pc:sldMk cId="0" sldId="260"/>
        </pc:sldMkLst>
        <pc:spChg chg="del">
          <ac:chgData name="Min, Helen Haerim (hhm5ac)" userId="S::hhm5ac@virginia.edu::81504fac-99e4-470d-b0f3-7fd031a9f2d0" providerId="AD" clId="Web-{0198D2C6-8FD4-45E7-883D-F2292E236108}" dt="2023-08-04T13:27:28.038" v="19"/>
          <ac:spMkLst>
            <pc:docMk/>
            <pc:sldMk cId="0" sldId="260"/>
            <ac:spMk id="159" creationId="{00000000-0000-0000-0000-000000000000}"/>
          </ac:spMkLst>
        </pc:spChg>
        <pc:picChg chg="add mod">
          <ac:chgData name="Min, Helen Haerim (hhm5ac)" userId="S::hhm5ac@virginia.edu::81504fac-99e4-470d-b0f3-7fd031a9f2d0" providerId="AD" clId="Web-{0198D2C6-8FD4-45E7-883D-F2292E236108}" dt="2023-08-04T13:27:44.288" v="24" actId="14100"/>
          <ac:picMkLst>
            <pc:docMk/>
            <pc:sldMk cId="0" sldId="260"/>
            <ac:picMk id="2" creationId="{A01240E5-5C9A-BD34-2CBD-EFB2E600F208}"/>
          </ac:picMkLst>
        </pc:picChg>
        <pc:picChg chg="del">
          <ac:chgData name="Min, Helen Haerim (hhm5ac)" userId="S::hhm5ac@virginia.edu::81504fac-99e4-470d-b0f3-7fd031a9f2d0" providerId="AD" clId="Web-{0198D2C6-8FD4-45E7-883D-F2292E236108}" dt="2023-08-04T13:27:30.553" v="20"/>
          <ac:picMkLst>
            <pc:docMk/>
            <pc:sldMk cId="0" sldId="260"/>
            <ac:picMk id="15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developed by Alexa Quinn (alm8h)</a:t>
            </a:r>
            <a:endParaRPr/>
          </a:p>
        </p:txBody>
      </p:sp>
      <p:sp>
        <p:nvSpPr>
          <p:cNvPr id="152" name="Google Shape;15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dt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ft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ldNum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11083289" y="-1207766"/>
            <a:ext cx="21724622" cy="3950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22715220" y="10424165"/>
            <a:ext cx="28087320" cy="987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2598420" y="914405"/>
            <a:ext cx="28087320" cy="2889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lvl="0" algn="ctr">
              <a:spcBef>
                <a:spcPts val="3080"/>
              </a:spcBef>
              <a:spcAft>
                <a:spcPts val="0"/>
              </a:spcAft>
              <a:buClr>
                <a:srgbClr val="888888"/>
              </a:buClr>
              <a:buSzPts val="15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680"/>
              </a:spcBef>
              <a:spcAft>
                <a:spcPts val="0"/>
              </a:spcAft>
              <a:buClr>
                <a:srgbClr val="888888"/>
              </a:buClr>
              <a:buSzPts val="13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300"/>
              </a:spcBef>
              <a:spcAft>
                <a:spcPts val="0"/>
              </a:spcAft>
              <a:buClr>
                <a:srgbClr val="888888"/>
              </a:buClr>
              <a:buSzPts val="115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dt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ft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sldNum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dt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ft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ldNum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3467103" y="21153122"/>
            <a:ext cx="37307520" cy="653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0"/>
              <a:buFont typeface="Calibri"/>
              <a:buNone/>
              <a:defRPr sz="19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467103" y="13952225"/>
            <a:ext cx="37307520" cy="720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rmAutofit/>
          </a:bodyPr>
          <a:lstStyle>
            <a:lvl1pPr marL="457200" lvl="0" indent="-228600" algn="l"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 sz="96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720"/>
              </a:spcBef>
              <a:spcAft>
                <a:spcPts val="0"/>
              </a:spcAft>
              <a:buClr>
                <a:srgbClr val="888888"/>
              </a:buClr>
              <a:buSzPts val="8600"/>
              <a:buNone/>
              <a:defRPr sz="86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 sz="77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None/>
              <a:defRPr sz="6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None/>
              <a:defRPr sz="6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None/>
              <a:defRPr sz="6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None/>
              <a:defRPr sz="6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None/>
              <a:defRPr sz="6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None/>
              <a:defRPr sz="6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dt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ft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2194560" y="7680963"/>
            <a:ext cx="19385280" cy="2172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57200" lvl="0" indent="-1079500" algn="l"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SzPts val="13400"/>
              <a:buChar char="•"/>
              <a:defRPr sz="13400"/>
            </a:lvl1pPr>
            <a:lvl2pPr marL="914400" lvl="1" indent="-958850" algn="l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Char char="–"/>
              <a:defRPr sz="11500"/>
            </a:lvl2pPr>
            <a:lvl3pPr marL="1371600" lvl="2" indent="-838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3pPr>
            <a:lvl4pPr marL="1828800" lvl="3" indent="-7747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–"/>
              <a:defRPr sz="8600"/>
            </a:lvl4pPr>
            <a:lvl5pPr marL="2286000" lvl="4" indent="-7747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»"/>
              <a:defRPr sz="8600"/>
            </a:lvl5pPr>
            <a:lvl6pPr marL="2743200" lvl="5" indent="-7747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6pPr>
            <a:lvl7pPr marL="3200400" lvl="6" indent="-7747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7pPr>
            <a:lvl8pPr marL="3657600" lvl="7" indent="-7747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8pPr>
            <a:lvl9pPr marL="4114800" lvl="8" indent="-7747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2"/>
          </p:nvPr>
        </p:nvSpPr>
        <p:spPr>
          <a:xfrm>
            <a:off x="22311360" y="7680963"/>
            <a:ext cx="19385280" cy="2172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57200" lvl="0" indent="-1079500" algn="l"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SzPts val="13400"/>
              <a:buChar char="•"/>
              <a:defRPr sz="13400"/>
            </a:lvl1pPr>
            <a:lvl2pPr marL="914400" lvl="1" indent="-958850" algn="l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Char char="–"/>
              <a:defRPr sz="11500"/>
            </a:lvl2pPr>
            <a:lvl3pPr marL="1371600" lvl="2" indent="-838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3pPr>
            <a:lvl4pPr marL="1828800" lvl="3" indent="-7747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–"/>
              <a:defRPr sz="8600"/>
            </a:lvl4pPr>
            <a:lvl5pPr marL="2286000" lvl="4" indent="-7747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»"/>
              <a:defRPr sz="8600"/>
            </a:lvl5pPr>
            <a:lvl6pPr marL="2743200" lvl="5" indent="-7747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6pPr>
            <a:lvl7pPr marL="3200400" lvl="6" indent="-7747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7pPr>
            <a:lvl8pPr marL="3657600" lvl="7" indent="-7747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8pPr>
            <a:lvl9pPr marL="4114800" lvl="8" indent="-7747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dt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ft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2194561" y="7368543"/>
            <a:ext cx="19392903" cy="3070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rmAutofit/>
          </a:bodyPr>
          <a:lstStyle>
            <a:lvl1pPr marL="457200" lvl="0" indent="-228600" algn="l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None/>
              <a:defRPr sz="11500" b="1"/>
            </a:lvl1pPr>
            <a:lvl2pPr marL="914400" lvl="1" indent="-2286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/>
            </a:lvl2pPr>
            <a:lvl3pPr marL="1371600" lvl="2" indent="-2286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 b="1"/>
            </a:lvl3pPr>
            <a:lvl4pPr marL="1828800" lvl="3" indent="-2286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4pPr>
            <a:lvl5pPr marL="2286000" lvl="4" indent="-2286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5pPr>
            <a:lvl6pPr marL="2743200" lvl="5" indent="-2286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6pPr>
            <a:lvl7pPr marL="3200400" lvl="6" indent="-2286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7pPr>
            <a:lvl8pPr marL="3657600" lvl="7" indent="-2286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8pPr>
            <a:lvl9pPr marL="4114800" lvl="8" indent="-2286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2"/>
          </p:nvPr>
        </p:nvSpPr>
        <p:spPr>
          <a:xfrm>
            <a:off x="2194561" y="10439401"/>
            <a:ext cx="19392903" cy="1896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57200" lvl="0" indent="-958850" algn="l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Char char="•"/>
              <a:defRPr sz="11500"/>
            </a:lvl1pPr>
            <a:lvl2pPr marL="914400" lvl="1" indent="-838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marL="1371600" lvl="2" indent="-7747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3pPr>
            <a:lvl4pPr marL="1828800" lvl="3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4pPr>
            <a:lvl5pPr marL="2286000" lvl="4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»"/>
              <a:defRPr sz="7700"/>
            </a:lvl5pPr>
            <a:lvl6pPr marL="2743200" lvl="5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6pPr>
            <a:lvl7pPr marL="3200400" lvl="6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7pPr>
            <a:lvl8pPr marL="3657600" lvl="7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8pPr>
            <a:lvl9pPr marL="4114800" lvl="8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3"/>
          </p:nvPr>
        </p:nvSpPr>
        <p:spPr>
          <a:xfrm>
            <a:off x="22296123" y="7368543"/>
            <a:ext cx="19400520" cy="3070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rmAutofit/>
          </a:bodyPr>
          <a:lstStyle>
            <a:lvl1pPr marL="457200" lvl="0" indent="-228600" algn="l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None/>
              <a:defRPr sz="11500" b="1"/>
            </a:lvl1pPr>
            <a:lvl2pPr marL="914400" lvl="1" indent="-2286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/>
            </a:lvl2pPr>
            <a:lvl3pPr marL="1371600" lvl="2" indent="-2286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 b="1"/>
            </a:lvl3pPr>
            <a:lvl4pPr marL="1828800" lvl="3" indent="-2286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4pPr>
            <a:lvl5pPr marL="2286000" lvl="4" indent="-2286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5pPr>
            <a:lvl6pPr marL="2743200" lvl="5" indent="-2286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6pPr>
            <a:lvl7pPr marL="3200400" lvl="6" indent="-2286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7pPr>
            <a:lvl8pPr marL="3657600" lvl="7" indent="-2286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8pPr>
            <a:lvl9pPr marL="4114800" lvl="8" indent="-2286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4"/>
          </p:nvPr>
        </p:nvSpPr>
        <p:spPr>
          <a:xfrm>
            <a:off x="22296123" y="10439401"/>
            <a:ext cx="19400520" cy="1896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57200" lvl="0" indent="-958850" algn="l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Char char="•"/>
              <a:defRPr sz="11500"/>
            </a:lvl1pPr>
            <a:lvl2pPr marL="914400" lvl="1" indent="-838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marL="1371600" lvl="2" indent="-774700" algn="l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3pPr>
            <a:lvl4pPr marL="1828800" lvl="3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4pPr>
            <a:lvl5pPr marL="2286000" lvl="4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»"/>
              <a:defRPr sz="7700"/>
            </a:lvl5pPr>
            <a:lvl6pPr marL="2743200" lvl="5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6pPr>
            <a:lvl7pPr marL="3200400" lvl="6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7pPr>
            <a:lvl8pPr marL="3657600" lvl="7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8pPr>
            <a:lvl9pPr marL="4114800" lvl="8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dt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ft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2194563" y="1310640"/>
            <a:ext cx="14439903" cy="557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17160240" y="1310643"/>
            <a:ext cx="24536400" cy="28094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57200" lvl="0" indent="-1206500" algn="l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ts val="15400"/>
              <a:buChar char="•"/>
              <a:defRPr sz="15400"/>
            </a:lvl1pPr>
            <a:lvl2pPr marL="914400" lvl="1" indent="-1079500" algn="l"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SzPts val="13400"/>
              <a:buChar char="–"/>
              <a:defRPr sz="13400"/>
            </a:lvl2pPr>
            <a:lvl3pPr marL="1371600" lvl="2" indent="-958850" algn="l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Char char="•"/>
              <a:defRPr sz="11500"/>
            </a:lvl3pPr>
            <a:lvl4pPr marL="1828800" lvl="3" indent="-838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4pPr>
            <a:lvl5pPr marL="2286000" lvl="4" indent="-838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»"/>
              <a:defRPr sz="9600"/>
            </a:lvl5pPr>
            <a:lvl6pPr marL="2743200" lvl="5" indent="-838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6pPr>
            <a:lvl7pPr marL="3200400" lvl="6" indent="-838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7pPr>
            <a:lvl8pPr marL="3657600" lvl="7" indent="-838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8pPr>
            <a:lvl9pPr marL="4114800" lvl="8" indent="-838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2194563" y="6888483"/>
            <a:ext cx="14439903" cy="2251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57200" lvl="0" indent="-22860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/>
            </a:lvl1pPr>
            <a:lvl2pPr marL="914400" lvl="1" indent="-2286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/>
            </a:lvl2pPr>
            <a:lvl3pPr marL="1371600" lvl="2" indent="-228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3pPr>
            <a:lvl4pPr marL="1828800" lvl="3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4pPr>
            <a:lvl5pPr marL="2286000" lvl="4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5pPr>
            <a:lvl6pPr marL="2743200" lvl="5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6pPr>
            <a:lvl7pPr marL="3200400" lvl="6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7pPr>
            <a:lvl8pPr marL="3657600" lvl="7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8pPr>
            <a:lvl9pPr marL="4114800" lvl="8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602983" y="23042881"/>
            <a:ext cx="26334720" cy="272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8602983" y="2941320"/>
            <a:ext cx="26334720" cy="1975104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602983" y="25763223"/>
            <a:ext cx="26334720" cy="386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57200" lvl="0" indent="-22860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/>
            </a:lvl1pPr>
            <a:lvl2pPr marL="914400" lvl="1" indent="-2286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/>
            </a:lvl2pPr>
            <a:lvl3pPr marL="1371600" lvl="2" indent="-228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3pPr>
            <a:lvl4pPr marL="1828800" lvl="3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4pPr>
            <a:lvl5pPr marL="2286000" lvl="4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5pPr>
            <a:lvl6pPr marL="2743200" lvl="5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6pPr>
            <a:lvl7pPr marL="3200400" lvl="6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7pPr>
            <a:lvl8pPr marL="3657600" lvl="7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8pPr>
            <a:lvl9pPr marL="4114800" lvl="8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00"/>
              <a:buFont typeface="Calibri"/>
              <a:buNone/>
              <a:defRPr sz="2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57200" marR="0" lvl="0" indent="-120650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79500" algn="l" rtl="0"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SzPts val="13400"/>
              <a:buFont typeface="Arial"/>
              <a:buChar char="–"/>
              <a:defRPr sz="1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58850" algn="l" rtl="0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Arial"/>
              <a:buChar char="•"/>
              <a:defRPr sz="1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38200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–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38200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38200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38200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38200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38200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4191000"/>
            <a:ext cx="43952160" cy="28727400"/>
          </a:xfrm>
          <a:prstGeom prst="rect">
            <a:avLst/>
          </a:prstGeom>
          <a:solidFill>
            <a:srgbClr val="28659D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502003" y="14249400"/>
            <a:ext cx="14478000" cy="404309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15528709" y="19545724"/>
            <a:ext cx="14783160" cy="1177247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489135" y="18897600"/>
            <a:ext cx="14490868" cy="1242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5503251" y="6629400"/>
            <a:ext cx="14783160" cy="12268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b="0" i="0" u="none" strike="noStrike" cap="non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sng" strike="noStrike" cap="non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sng" strike="noStrike" cap="non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sng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sng" strike="noStrike" cap="non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sng" strike="noStrike" cap="non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sng" strike="noStrike" cap="non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30905450" y="7367792"/>
            <a:ext cx="11984037" cy="430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502003" y="6629400"/>
            <a:ext cx="14478000" cy="701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.    </a:t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30874406" y="26746200"/>
            <a:ext cx="12635794" cy="4572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30874406" y="6629401"/>
            <a:ext cx="12604397" cy="93725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30905803" y="16687800"/>
            <a:ext cx="12604397" cy="937260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 rot="10800000">
            <a:off x="15240" y="12686"/>
            <a:ext cx="43875960" cy="5717553"/>
          </a:xfrm>
          <a:prstGeom prst="rect">
            <a:avLst/>
          </a:prstGeom>
          <a:gradFill>
            <a:gsLst>
              <a:gs pos="0">
                <a:srgbClr val="2E659F"/>
              </a:gs>
              <a:gs pos="100000">
                <a:srgbClr val="4185B2"/>
              </a:gs>
            </a:gsLst>
            <a:lin ang="54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" name="Google Shape;99;p1"/>
          <p:cNvCxnSpPr/>
          <p:nvPr/>
        </p:nvCxnSpPr>
        <p:spPr>
          <a:xfrm>
            <a:off x="0" y="5730240"/>
            <a:ext cx="43952160" cy="243840"/>
          </a:xfrm>
          <a:prstGeom prst="straightConnector1">
            <a:avLst/>
          </a:prstGeom>
          <a:noFill/>
          <a:ln w="244475" cap="flat" cmpd="sng">
            <a:solidFill>
              <a:srgbClr val="E5814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 t="12720" r="64101"/>
          <a:stretch/>
        </p:blipFill>
        <p:spPr>
          <a:xfrm>
            <a:off x="792480" y="173619"/>
            <a:ext cx="9355881" cy="38954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"/>
          <p:cNvCxnSpPr/>
          <p:nvPr/>
        </p:nvCxnSpPr>
        <p:spPr>
          <a:xfrm rot="10800000" flipH="1">
            <a:off x="762000" y="3185160"/>
            <a:ext cx="9845040" cy="15240"/>
          </a:xfrm>
          <a:prstGeom prst="straightConnector1">
            <a:avLst/>
          </a:prstGeom>
          <a:noFill/>
          <a:ln w="25400" cap="flat" cmpd="sng">
            <a:solidFill>
              <a:srgbClr val="E581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" name="Google Shape;102;p1"/>
          <p:cNvCxnSpPr/>
          <p:nvPr/>
        </p:nvCxnSpPr>
        <p:spPr>
          <a:xfrm rot="10800000" flipH="1">
            <a:off x="762000" y="4861560"/>
            <a:ext cx="9845040" cy="15240"/>
          </a:xfrm>
          <a:prstGeom prst="straightConnector1">
            <a:avLst/>
          </a:prstGeom>
          <a:noFill/>
          <a:ln w="25400" cap="flat" cmpd="sng">
            <a:solidFill>
              <a:srgbClr val="E5815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/>
        </p:nvSpPr>
        <p:spPr>
          <a:xfrm>
            <a:off x="420374" y="5511754"/>
            <a:ext cx="10903992" cy="18774586"/>
          </a:xfrm>
          <a:prstGeom prst="rect">
            <a:avLst/>
          </a:prstGeom>
          <a:solidFill>
            <a:schemeClr val="lt1">
              <a:alpha val="77647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8900" tIns="219450" rIns="438900" bIns="219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32851254" y="16006670"/>
            <a:ext cx="10393678" cy="1674106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8900" tIns="219450" rIns="438900" bIns="219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1689082" y="5457857"/>
            <a:ext cx="20848315" cy="2728988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8900" tIns="219450" rIns="438900" bIns="219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32851254" y="5521550"/>
            <a:ext cx="10393678" cy="100994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8900" tIns="219450" rIns="438900" bIns="21945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420374" y="24483228"/>
            <a:ext cx="10904218" cy="8264510"/>
          </a:xfrm>
          <a:prstGeom prst="rect">
            <a:avLst/>
          </a:prstGeom>
          <a:solidFill>
            <a:schemeClr val="lt1">
              <a:alpha val="77647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8900" tIns="219450" rIns="438900" bIns="219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 rot="10800000">
            <a:off x="15240" y="12688"/>
            <a:ext cx="43891200" cy="5072187"/>
          </a:xfrm>
          <a:prstGeom prst="rect">
            <a:avLst/>
          </a:prstGeom>
          <a:gradFill>
            <a:gsLst>
              <a:gs pos="0">
                <a:srgbClr val="3F7CA3"/>
              </a:gs>
              <a:gs pos="100000">
                <a:srgbClr val="326596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2"/>
          <p:cNvCxnSpPr/>
          <p:nvPr/>
        </p:nvCxnSpPr>
        <p:spPr>
          <a:xfrm>
            <a:off x="0" y="5181600"/>
            <a:ext cx="43929300" cy="38100"/>
          </a:xfrm>
          <a:prstGeom prst="straightConnector1">
            <a:avLst/>
          </a:prstGeom>
          <a:noFill/>
          <a:ln w="247650" cap="flat" cmpd="sng">
            <a:solidFill>
              <a:srgbClr val="E5814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2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509ADD6-E8E3-9121-31CB-EE627F36E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43" y="759356"/>
            <a:ext cx="10913165" cy="37887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3"/>
          <p:cNvGrpSpPr/>
          <p:nvPr/>
        </p:nvGrpSpPr>
        <p:grpSpPr>
          <a:xfrm>
            <a:off x="11691258" y="4728535"/>
            <a:ext cx="20296089" cy="1084437"/>
            <a:chOff x="13656713" y="4591982"/>
            <a:chExt cx="23678771" cy="1391694"/>
          </a:xfrm>
        </p:grpSpPr>
        <p:sp>
          <p:nvSpPr>
            <p:cNvPr id="121" name="Google Shape;121;p3"/>
            <p:cNvSpPr txBox="1"/>
            <p:nvPr/>
          </p:nvSpPr>
          <p:spPr>
            <a:xfrm>
              <a:off x="19371256" y="4591982"/>
              <a:ext cx="11939337" cy="11341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43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Method</a:t>
              </a:r>
              <a:endParaRPr/>
            </a:p>
          </p:txBody>
        </p:sp>
        <p:cxnSp>
          <p:nvCxnSpPr>
            <p:cNvPr id="122" name="Google Shape;122;p3"/>
            <p:cNvCxnSpPr/>
            <p:nvPr/>
          </p:nvCxnSpPr>
          <p:spPr>
            <a:xfrm rot="10800000" flipH="1">
              <a:off x="13656713" y="5943824"/>
              <a:ext cx="23678771" cy="39852"/>
            </a:xfrm>
            <a:prstGeom prst="straightConnector1">
              <a:avLst/>
            </a:prstGeom>
            <a:noFill/>
            <a:ln w="88900" cap="flat" cmpd="sng">
              <a:solidFill>
                <a:schemeClr val="accent1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</p:grpSp>
      <p:grpSp>
        <p:nvGrpSpPr>
          <p:cNvPr id="123" name="Google Shape;123;p3"/>
          <p:cNvGrpSpPr/>
          <p:nvPr/>
        </p:nvGrpSpPr>
        <p:grpSpPr>
          <a:xfrm>
            <a:off x="32748918" y="4620091"/>
            <a:ext cx="9976656" cy="1192880"/>
            <a:chOff x="38207071" y="4475706"/>
            <a:chExt cx="11639432" cy="1391693"/>
          </a:xfrm>
        </p:grpSpPr>
        <p:sp>
          <p:nvSpPr>
            <p:cNvPr id="124" name="Google Shape;124;p3"/>
            <p:cNvSpPr txBox="1"/>
            <p:nvPr/>
          </p:nvSpPr>
          <p:spPr>
            <a:xfrm>
              <a:off x="38207071" y="4475706"/>
              <a:ext cx="11582400" cy="1031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43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Results</a:t>
              </a:r>
              <a:endParaRPr/>
            </a:p>
          </p:txBody>
        </p:sp>
        <p:cxnSp>
          <p:nvCxnSpPr>
            <p:cNvPr id="125" name="Google Shape;125;p3"/>
            <p:cNvCxnSpPr/>
            <p:nvPr/>
          </p:nvCxnSpPr>
          <p:spPr>
            <a:xfrm>
              <a:off x="38264103" y="5867399"/>
              <a:ext cx="11582400" cy="0"/>
            </a:xfrm>
            <a:prstGeom prst="straightConnector1">
              <a:avLst/>
            </a:prstGeom>
            <a:noFill/>
            <a:ln w="88900" cap="flat" cmpd="sng">
              <a:solidFill>
                <a:schemeClr val="accent1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</p:grpSp>
      <p:grpSp>
        <p:nvGrpSpPr>
          <p:cNvPr id="126" name="Google Shape;126;p3"/>
          <p:cNvGrpSpPr/>
          <p:nvPr/>
        </p:nvGrpSpPr>
        <p:grpSpPr>
          <a:xfrm>
            <a:off x="717985" y="4702629"/>
            <a:ext cx="10049291" cy="1092868"/>
            <a:chOff x="859604" y="4692853"/>
            <a:chExt cx="11724173" cy="1399411"/>
          </a:xfrm>
        </p:grpSpPr>
        <p:sp>
          <p:nvSpPr>
            <p:cNvPr id="127" name="Google Shape;127;p3"/>
            <p:cNvSpPr txBox="1"/>
            <p:nvPr/>
          </p:nvSpPr>
          <p:spPr>
            <a:xfrm>
              <a:off x="859604" y="4692853"/>
              <a:ext cx="11582400" cy="1131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43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Introduction</a:t>
              </a:r>
              <a:endParaRPr/>
            </a:p>
          </p:txBody>
        </p:sp>
        <p:cxnSp>
          <p:nvCxnSpPr>
            <p:cNvPr id="128" name="Google Shape;128;p3"/>
            <p:cNvCxnSpPr/>
            <p:nvPr/>
          </p:nvCxnSpPr>
          <p:spPr>
            <a:xfrm>
              <a:off x="1001377" y="6092264"/>
              <a:ext cx="11582400" cy="0"/>
            </a:xfrm>
            <a:prstGeom prst="straightConnector1">
              <a:avLst/>
            </a:prstGeom>
            <a:noFill/>
            <a:ln w="88900" cap="flat" cmpd="sng">
              <a:solidFill>
                <a:schemeClr val="accent1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</p:grpSp>
      <p:sp>
        <p:nvSpPr>
          <p:cNvPr id="129" name="Google Shape;129;p3"/>
          <p:cNvSpPr/>
          <p:nvPr/>
        </p:nvSpPr>
        <p:spPr>
          <a:xfrm>
            <a:off x="0" y="0"/>
            <a:ext cx="43891200" cy="32918400"/>
          </a:xfrm>
          <a:prstGeom prst="rect">
            <a:avLst/>
          </a:prstGeom>
          <a:noFill/>
          <a:ln w="342900" cap="flat" cmpd="tri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37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" name="Google Shape;130;p3"/>
          <p:cNvGrpSpPr/>
          <p:nvPr/>
        </p:nvGrpSpPr>
        <p:grpSpPr>
          <a:xfrm>
            <a:off x="11752665" y="21353921"/>
            <a:ext cx="20260808" cy="1031859"/>
            <a:chOff x="38532686" y="19165200"/>
            <a:chExt cx="11692118" cy="1217933"/>
          </a:xfrm>
        </p:grpSpPr>
        <p:sp>
          <p:nvSpPr>
            <p:cNvPr id="131" name="Google Shape;131;p3"/>
            <p:cNvSpPr txBox="1"/>
            <p:nvPr/>
          </p:nvSpPr>
          <p:spPr>
            <a:xfrm>
              <a:off x="38532686" y="19165200"/>
              <a:ext cx="11201401" cy="1043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43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Discussion and Implications</a:t>
              </a:r>
              <a:endParaRPr/>
            </a:p>
          </p:txBody>
        </p:sp>
        <p:cxnSp>
          <p:nvCxnSpPr>
            <p:cNvPr id="132" name="Google Shape;132;p3"/>
            <p:cNvCxnSpPr/>
            <p:nvPr/>
          </p:nvCxnSpPr>
          <p:spPr>
            <a:xfrm>
              <a:off x="38642404" y="20383133"/>
              <a:ext cx="11582400" cy="0"/>
            </a:xfrm>
            <a:prstGeom prst="straightConnector1">
              <a:avLst/>
            </a:prstGeom>
            <a:noFill/>
            <a:ln w="88900" cap="flat" cmpd="sng">
              <a:solidFill>
                <a:schemeClr val="accent1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</p:grpSp>
      <p:grpSp>
        <p:nvGrpSpPr>
          <p:cNvPr id="133" name="Google Shape;133;p3"/>
          <p:cNvGrpSpPr/>
          <p:nvPr/>
        </p:nvGrpSpPr>
        <p:grpSpPr>
          <a:xfrm>
            <a:off x="32708189" y="21291628"/>
            <a:ext cx="10583516" cy="1094154"/>
            <a:chOff x="38485106" y="18803647"/>
            <a:chExt cx="11729516" cy="2288997"/>
          </a:xfrm>
        </p:grpSpPr>
        <p:sp>
          <p:nvSpPr>
            <p:cNvPr id="134" name="Google Shape;134;p3"/>
            <p:cNvSpPr txBox="1"/>
            <p:nvPr/>
          </p:nvSpPr>
          <p:spPr>
            <a:xfrm>
              <a:off x="38485106" y="18803647"/>
              <a:ext cx="11201401" cy="1848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43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Limitations</a:t>
              </a:r>
              <a:endParaRPr/>
            </a:p>
          </p:txBody>
        </p:sp>
        <p:cxnSp>
          <p:nvCxnSpPr>
            <p:cNvPr id="135" name="Google Shape;135;p3"/>
            <p:cNvCxnSpPr/>
            <p:nvPr/>
          </p:nvCxnSpPr>
          <p:spPr>
            <a:xfrm>
              <a:off x="38632222" y="21092644"/>
              <a:ext cx="11582400" cy="0"/>
            </a:xfrm>
            <a:prstGeom prst="straightConnector1">
              <a:avLst/>
            </a:prstGeom>
            <a:noFill/>
            <a:ln w="88900" cap="flat" cmpd="sng">
              <a:solidFill>
                <a:schemeClr val="accent1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</p:grpSp>
      <p:grpSp>
        <p:nvGrpSpPr>
          <p:cNvPr id="136" name="Google Shape;136;p3"/>
          <p:cNvGrpSpPr/>
          <p:nvPr/>
        </p:nvGrpSpPr>
        <p:grpSpPr>
          <a:xfrm>
            <a:off x="924412" y="21341835"/>
            <a:ext cx="9927771" cy="1043945"/>
            <a:chOff x="38808269" y="22461765"/>
            <a:chExt cx="11582400" cy="1217936"/>
          </a:xfrm>
        </p:grpSpPr>
        <p:sp>
          <p:nvSpPr>
            <p:cNvPr id="137" name="Google Shape;137;p3"/>
            <p:cNvSpPr txBox="1"/>
            <p:nvPr/>
          </p:nvSpPr>
          <p:spPr>
            <a:xfrm>
              <a:off x="38998769" y="22461765"/>
              <a:ext cx="11201400" cy="1031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43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Research Questions</a:t>
              </a:r>
              <a:endParaRPr/>
            </a:p>
          </p:txBody>
        </p:sp>
        <p:cxnSp>
          <p:nvCxnSpPr>
            <p:cNvPr id="138" name="Google Shape;138;p3"/>
            <p:cNvCxnSpPr/>
            <p:nvPr/>
          </p:nvCxnSpPr>
          <p:spPr>
            <a:xfrm>
              <a:off x="38808269" y="23679701"/>
              <a:ext cx="11582400" cy="0"/>
            </a:xfrm>
            <a:prstGeom prst="straightConnector1">
              <a:avLst/>
            </a:prstGeom>
            <a:noFill/>
            <a:ln w="88900" cap="flat" cmpd="sng">
              <a:solidFill>
                <a:schemeClr val="accent1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</p:grpSp>
      <p:pic>
        <p:nvPicPr>
          <p:cNvPr id="2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0B9529D5-032D-4932-2FD2-6ABA75DDA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9496" y="767304"/>
            <a:ext cx="10257182" cy="18049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/>
          <p:nvPr/>
        </p:nvSpPr>
        <p:spPr>
          <a:xfrm>
            <a:off x="0" y="0"/>
            <a:ext cx="43891200" cy="3722914"/>
          </a:xfrm>
          <a:prstGeom prst="rect">
            <a:avLst/>
          </a:prstGeom>
          <a:solidFill>
            <a:srgbClr val="1331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4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0" y="3918857"/>
            <a:ext cx="43891200" cy="118428"/>
          </a:xfrm>
          <a:prstGeom prst="rect">
            <a:avLst/>
          </a:prstGeom>
          <a:solidFill>
            <a:srgbClr val="1331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4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15754495" y="810581"/>
            <a:ext cx="27497314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rPr>
              <a:t>Title</a:t>
            </a:r>
            <a:endParaRPr sz="3600">
              <a:solidFill>
                <a:schemeClr val="lt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pic>
        <p:nvPicPr>
          <p:cNvPr id="6" name="Picture 6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A57DC378-48BA-ACDA-AF7D-B2AB789D2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83" y="469130"/>
            <a:ext cx="14550887" cy="25801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Google Shape;154;p5"/>
          <p:cNvCxnSpPr/>
          <p:nvPr/>
        </p:nvCxnSpPr>
        <p:spPr>
          <a:xfrm rot="10800000">
            <a:off x="999263" y="31272413"/>
            <a:ext cx="41892674" cy="0"/>
          </a:xfrm>
          <a:prstGeom prst="straightConnector1">
            <a:avLst/>
          </a:prstGeom>
          <a:noFill/>
          <a:ln w="254000" cap="flat" cmpd="sng">
            <a:solidFill>
              <a:srgbClr val="80808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55" name="Google Shape;155;p5"/>
          <p:cNvSpPr/>
          <p:nvPr/>
        </p:nvSpPr>
        <p:spPr>
          <a:xfrm>
            <a:off x="0" y="0"/>
            <a:ext cx="43891200" cy="3722914"/>
          </a:xfrm>
          <a:prstGeom prst="rect">
            <a:avLst/>
          </a:prstGeom>
          <a:solidFill>
            <a:srgbClr val="1331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4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15694860" y="870216"/>
            <a:ext cx="27497314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rPr>
              <a:t>Title</a:t>
            </a:r>
            <a:endParaRPr sz="3600">
              <a:solidFill>
                <a:schemeClr val="lt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0" y="3918857"/>
            <a:ext cx="43891200" cy="118428"/>
          </a:xfrm>
          <a:prstGeom prst="rect">
            <a:avLst/>
          </a:prstGeom>
          <a:solidFill>
            <a:srgbClr val="1331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4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177648" y="5636700"/>
            <a:ext cx="13308080" cy="845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9950" tIns="214975" rIns="429950" bIns="214975" anchor="t" anchorCtr="0">
            <a:noAutofit/>
          </a:bodyPr>
          <a:lstStyle/>
          <a:p>
            <a:pPr marL="5715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3800"/>
              <a:buFont typeface="Arial"/>
              <a:buNone/>
            </a:pPr>
            <a:endParaRPr sz="3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-13109" y="4250026"/>
            <a:ext cx="13498837" cy="1173933"/>
          </a:xfrm>
          <a:prstGeom prst="rect">
            <a:avLst/>
          </a:prstGeom>
          <a:solidFill>
            <a:srgbClr val="133164"/>
          </a:solidFill>
          <a:ln>
            <a:noFill/>
          </a:ln>
        </p:spPr>
        <p:txBody>
          <a:bodyPr spcFirstLastPara="1" wrap="square" lIns="429950" tIns="214975" rIns="429950" bIns="214975" anchor="ctr" anchorCtr="0">
            <a:normAutofit fontScale="92500"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Franklin Gothic"/>
              <a:buNone/>
            </a:pPr>
            <a:r>
              <a:rPr lang="en-US" sz="5657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INTRODUCTION</a:t>
            </a:r>
            <a:endParaRPr/>
          </a:p>
        </p:txBody>
      </p:sp>
      <p:sp>
        <p:nvSpPr>
          <p:cNvPr id="162" name="Google Shape;162;p5"/>
          <p:cNvSpPr txBox="1"/>
          <p:nvPr/>
        </p:nvSpPr>
        <p:spPr>
          <a:xfrm>
            <a:off x="0" y="21824132"/>
            <a:ext cx="13485728" cy="9189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9950" tIns="214975" rIns="429950" bIns="214975" anchor="t" anchorCtr="0">
            <a:normAutofit/>
          </a:bodyPr>
          <a:lstStyle/>
          <a:p>
            <a:pPr marL="979665" marR="0" lvl="0" indent="-738365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3800"/>
              <a:buFont typeface="Arial"/>
              <a:buNone/>
            </a:pPr>
            <a:endParaRPr sz="3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1" y="20466670"/>
            <a:ext cx="13485727" cy="1173933"/>
          </a:xfrm>
          <a:prstGeom prst="rect">
            <a:avLst/>
          </a:prstGeom>
          <a:solidFill>
            <a:srgbClr val="133164"/>
          </a:solidFill>
          <a:ln>
            <a:noFill/>
          </a:ln>
        </p:spPr>
        <p:txBody>
          <a:bodyPr spcFirstLastPara="1" wrap="square" lIns="429950" tIns="214975" rIns="429950" bIns="214975" anchor="ctr" anchorCtr="0">
            <a:normAutofit fontScale="92500"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Franklin Gothic"/>
              <a:buNone/>
            </a:pPr>
            <a:r>
              <a:rPr lang="en-US" sz="5657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THEORETICAL FRAMEWORK &amp; METHOD</a:t>
            </a:r>
            <a:endParaRPr/>
          </a:p>
        </p:txBody>
      </p:sp>
      <p:sp>
        <p:nvSpPr>
          <p:cNvPr id="164" name="Google Shape;164;p5"/>
          <p:cNvSpPr txBox="1"/>
          <p:nvPr/>
        </p:nvSpPr>
        <p:spPr>
          <a:xfrm>
            <a:off x="-33369" y="15854087"/>
            <a:ext cx="13519097" cy="1173933"/>
          </a:xfrm>
          <a:prstGeom prst="rect">
            <a:avLst/>
          </a:prstGeom>
          <a:solidFill>
            <a:srgbClr val="133164"/>
          </a:solidFill>
          <a:ln>
            <a:noFill/>
          </a:ln>
        </p:spPr>
        <p:txBody>
          <a:bodyPr spcFirstLastPara="1" wrap="square" lIns="429950" tIns="214975" rIns="429950" bIns="214975" anchor="ctr" anchorCtr="0">
            <a:normAutofit fontScale="92500"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Franklin Gothic"/>
              <a:buNone/>
            </a:pPr>
            <a:r>
              <a:rPr lang="en-US" sz="5657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RESEARCH QUESTIONS</a:t>
            </a:r>
            <a:endParaRPr/>
          </a:p>
        </p:txBody>
      </p:sp>
      <p:sp>
        <p:nvSpPr>
          <p:cNvPr id="165" name="Google Shape;165;p5"/>
          <p:cNvSpPr txBox="1"/>
          <p:nvPr/>
        </p:nvSpPr>
        <p:spPr>
          <a:xfrm>
            <a:off x="13944600" y="4259257"/>
            <a:ext cx="16840200" cy="1151392"/>
          </a:xfrm>
          <a:prstGeom prst="rect">
            <a:avLst/>
          </a:prstGeom>
          <a:solidFill>
            <a:srgbClr val="133164"/>
          </a:solidFill>
          <a:ln>
            <a:noFill/>
          </a:ln>
        </p:spPr>
        <p:txBody>
          <a:bodyPr spcFirstLastPara="1" wrap="square" lIns="429950" tIns="214975" rIns="429950" bIns="214975" anchor="ctr" anchorCtr="0">
            <a:normAutofit fontScale="92500" lnSpcReduction="1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Franklin Gothic"/>
              <a:buNone/>
            </a:pPr>
            <a:r>
              <a:rPr lang="en-US" sz="5657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FINDING 1</a:t>
            </a:r>
            <a:endParaRPr/>
          </a:p>
        </p:txBody>
      </p:sp>
      <p:sp>
        <p:nvSpPr>
          <p:cNvPr id="166" name="Google Shape;166;p5"/>
          <p:cNvSpPr txBox="1"/>
          <p:nvPr/>
        </p:nvSpPr>
        <p:spPr>
          <a:xfrm>
            <a:off x="30784800" y="4259257"/>
            <a:ext cx="13106399" cy="1151392"/>
          </a:xfrm>
          <a:prstGeom prst="rect">
            <a:avLst/>
          </a:prstGeom>
          <a:solidFill>
            <a:srgbClr val="133164"/>
          </a:solidFill>
          <a:ln>
            <a:noFill/>
          </a:ln>
        </p:spPr>
        <p:txBody>
          <a:bodyPr spcFirstLastPara="1" wrap="square" lIns="429950" tIns="214975" rIns="429950" bIns="214975" anchor="ctr" anchorCtr="0">
            <a:normAutofit fontScale="92500" lnSpcReduction="1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Franklin Gothic"/>
              <a:buNone/>
            </a:pPr>
            <a:r>
              <a:rPr lang="en-US" sz="5657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FINDING 2</a:t>
            </a:r>
            <a:endParaRPr/>
          </a:p>
        </p:txBody>
      </p:sp>
      <p:sp>
        <p:nvSpPr>
          <p:cNvPr id="167" name="Google Shape;167;p5"/>
          <p:cNvSpPr txBox="1"/>
          <p:nvPr/>
        </p:nvSpPr>
        <p:spPr>
          <a:xfrm>
            <a:off x="13944600" y="12183608"/>
            <a:ext cx="30043349" cy="1151392"/>
          </a:xfrm>
          <a:prstGeom prst="rect">
            <a:avLst/>
          </a:prstGeom>
          <a:solidFill>
            <a:srgbClr val="133164"/>
          </a:solidFill>
          <a:ln>
            <a:noFill/>
          </a:ln>
        </p:spPr>
        <p:txBody>
          <a:bodyPr spcFirstLastPara="1" wrap="square" lIns="429950" tIns="214975" rIns="429950" bIns="2149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ranklin Gothic"/>
              <a:buNone/>
            </a:pPr>
            <a:r>
              <a:rPr lang="en-US" sz="52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FINDING 3</a:t>
            </a:r>
            <a:endParaRPr/>
          </a:p>
        </p:txBody>
      </p:sp>
      <p:sp>
        <p:nvSpPr>
          <p:cNvPr id="168" name="Google Shape;168;p5"/>
          <p:cNvSpPr txBox="1"/>
          <p:nvPr/>
        </p:nvSpPr>
        <p:spPr>
          <a:xfrm>
            <a:off x="13944600" y="23774400"/>
            <a:ext cx="29946600" cy="5896101"/>
          </a:xfrm>
          <a:prstGeom prst="rect">
            <a:avLst/>
          </a:prstGeom>
          <a:solidFill>
            <a:srgbClr val="133164"/>
          </a:solidFill>
          <a:ln>
            <a:noFill/>
          </a:ln>
        </p:spPr>
        <p:txBody>
          <a:bodyPr spcFirstLastPara="1" wrap="square" lIns="429950" tIns="214975" rIns="429950" bIns="2149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ranklin Gothic"/>
              <a:buNone/>
            </a:pPr>
            <a:r>
              <a:rPr lang="en-US" sz="5200" b="1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IMPLICATIONS</a:t>
            </a:r>
            <a:endParaRPr/>
          </a:p>
        </p:txBody>
      </p:sp>
      <p:graphicFrame>
        <p:nvGraphicFramePr>
          <p:cNvPr id="169" name="Google Shape;169;p5"/>
          <p:cNvGraphicFramePr/>
          <p:nvPr/>
        </p:nvGraphicFramePr>
        <p:xfrm>
          <a:off x="13944600" y="5767872"/>
          <a:ext cx="3000975" cy="3116175"/>
        </p:xfrm>
        <a:graphic>
          <a:graphicData uri="http://schemas.openxmlformats.org/drawingml/2006/table">
            <a:tbl>
              <a:tblPr firstRow="1" bandRow="1">
                <a:noFill/>
                <a:tableStyleId>{78C48BF4-527E-4267-820B-2257F0C6E2B3}</a:tableStyleId>
              </a:tblPr>
              <a:tblGrid>
                <a:gridCol w="223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300"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u="none" strike="noStrike" cap="none"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u="none" strike="noStrike" cap="none"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450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450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075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900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0" name="Google Shape;170;p5"/>
          <p:cNvSpPr/>
          <p:nvPr/>
        </p:nvSpPr>
        <p:spPr>
          <a:xfrm>
            <a:off x="31243672" y="5767872"/>
            <a:ext cx="12118996" cy="275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</a:pP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1" name="Google Shape;171;p5"/>
          <p:cNvGraphicFramePr/>
          <p:nvPr/>
        </p:nvGraphicFramePr>
        <p:xfrm>
          <a:off x="13944600" y="13637895"/>
          <a:ext cx="8729500" cy="4970900"/>
        </p:xfrm>
        <a:graphic>
          <a:graphicData uri="http://schemas.openxmlformats.org/drawingml/2006/table">
            <a:tbl>
              <a:tblPr firstRow="1" bandRow="1">
                <a:noFill/>
                <a:tableStyleId>{78C48BF4-527E-4267-820B-2257F0C6E2B3}</a:tableStyleId>
              </a:tblPr>
              <a:tblGrid>
                <a:gridCol w="189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5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9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latin typeface="Franklin Gothic"/>
                        <a:ea typeface="Franklin Gothic"/>
                        <a:cs typeface="Franklin Gothic"/>
                        <a:sym typeface="Franklin Gothic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latin typeface="Franklin Gothic"/>
                        <a:ea typeface="Franklin Gothic"/>
                        <a:cs typeface="Franklin Gothic"/>
                        <a:sym typeface="Franklin Gothic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alibri"/>
                        <a:buNone/>
                      </a:pPr>
                      <a:endParaRPr sz="3000" b="0" i="0" u="none" strike="noStrike" cap="none">
                        <a:latin typeface="Franklin Gothic"/>
                        <a:ea typeface="Franklin Gothic"/>
                        <a:cs typeface="Franklin Gothic"/>
                        <a:sym typeface="Franklin Gothic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900">
                <a:tc>
                  <a:txBody>
                    <a:bodyPr/>
                    <a:lstStyle/>
                    <a:p>
                      <a:pPr marL="91440" marR="0" lvl="0" indent="-190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175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175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900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9225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alibri"/>
                        <a:buNone/>
                      </a:pPr>
                      <a:endParaRPr sz="3000" u="none" strike="noStrike" cap="none"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i="0" u="none" strike="noStrike" cap="none">
                        <a:solidFill>
                          <a:srgbClr val="000000"/>
                        </a:solidFill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u="none" strike="noStrike" cap="none"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u="none" strike="noStrike" cap="none"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u="none" strike="noStrike" cap="none">
                        <a:latin typeface="Libre Franklin Medium"/>
                        <a:ea typeface="Libre Franklin Medium"/>
                        <a:cs typeface="Libre Franklin Medium"/>
                        <a:sym typeface="Libre Franklin Medium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2" name="Google Shape;172;p5"/>
          <p:cNvSpPr/>
          <p:nvPr/>
        </p:nvSpPr>
        <p:spPr>
          <a:xfrm>
            <a:off x="4017046" y="30722154"/>
            <a:ext cx="2046369" cy="1129446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13485728" y="30722154"/>
            <a:ext cx="2046369" cy="1129446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22278355" y="30722154"/>
            <a:ext cx="2046369" cy="1129446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30475437" y="30722154"/>
            <a:ext cx="2046369" cy="1129446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38937665" y="30722154"/>
            <a:ext cx="2046369" cy="1129446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177" name="Google Shape;177;p5"/>
          <p:cNvSpPr txBox="1"/>
          <p:nvPr/>
        </p:nvSpPr>
        <p:spPr>
          <a:xfrm>
            <a:off x="273727" y="17297400"/>
            <a:ext cx="1132041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b="1">
                <a:solidFill>
                  <a:schemeClr val="accent6"/>
                </a:solidFill>
                <a:latin typeface="Bodoni"/>
                <a:ea typeface="Bodoni"/>
                <a:cs typeface="Bodoni"/>
                <a:sym typeface="Bodoni"/>
              </a:rPr>
              <a:t>?</a:t>
            </a:r>
            <a:endParaRPr/>
          </a:p>
        </p:txBody>
      </p:sp>
      <p:sp>
        <p:nvSpPr>
          <p:cNvPr id="178" name="Google Shape;178;p5"/>
          <p:cNvSpPr txBox="1"/>
          <p:nvPr/>
        </p:nvSpPr>
        <p:spPr>
          <a:xfrm>
            <a:off x="13944600" y="9872008"/>
            <a:ext cx="30252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Table 1. </a:t>
            </a:r>
            <a:endParaRPr sz="2400">
              <a:solidFill>
                <a:schemeClr val="dk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13868400" y="18973800"/>
            <a:ext cx="88627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Table 2. </a:t>
            </a:r>
            <a:endParaRPr sz="2400">
              <a:solidFill>
                <a:schemeClr val="dk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01240E5-5C9A-BD34-2CBD-EFB2E600F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08" y="666222"/>
            <a:ext cx="13716000" cy="2401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5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Solari</dc:creator>
  <cp:revision>4</cp:revision>
  <dcterms:created xsi:type="dcterms:W3CDTF">2011-02-01T19:03:11Z</dcterms:created>
  <dcterms:modified xsi:type="dcterms:W3CDTF">2023-08-31T17:01:35Z</dcterms:modified>
</cp:coreProperties>
</file>