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8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5"/>
    <p:restoredTop sz="96327"/>
  </p:normalViewPr>
  <p:slideViewPr>
    <p:cSldViewPr snapToGrid="0" snapToObjects="1">
      <p:cViewPr>
        <p:scale>
          <a:sx n="110" d="100"/>
          <a:sy n="110" d="100"/>
        </p:scale>
        <p:origin x="2328" y="-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0C59-45F1-D44C-ADA1-7222C402EA63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401F-90B4-5E4C-9C82-FAB49AB5C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463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0C59-45F1-D44C-ADA1-7222C402EA63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401F-90B4-5E4C-9C82-FAB49AB5C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401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0C59-45F1-D44C-ADA1-7222C402EA63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401F-90B4-5E4C-9C82-FAB49AB5C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004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0C59-45F1-D44C-ADA1-7222C402EA63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401F-90B4-5E4C-9C82-FAB49AB5C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143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0C59-45F1-D44C-ADA1-7222C402EA63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401F-90B4-5E4C-9C82-FAB49AB5C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77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0C59-45F1-D44C-ADA1-7222C402EA63}" type="datetimeFigureOut">
              <a:rPr lang="en-US" smtClean="0"/>
              <a:t>2/10/22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401F-90B4-5E4C-9C82-FAB49AB5C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877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0C59-45F1-D44C-ADA1-7222C402EA63}" type="datetimeFigureOut">
              <a:rPr lang="en-US" smtClean="0"/>
              <a:t>2/10/22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401F-90B4-5E4C-9C82-FAB49AB5C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172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0C59-45F1-D44C-ADA1-7222C402EA63}" type="datetimeFigureOut">
              <a:rPr lang="en-US" smtClean="0"/>
              <a:t>2/10/22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401F-90B4-5E4C-9C82-FAB49AB5C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924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0C59-45F1-D44C-ADA1-7222C402EA63}" type="datetimeFigureOut">
              <a:rPr lang="en-US" smtClean="0"/>
              <a:t>2/10/22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401F-90B4-5E4C-9C82-FAB49AB5C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969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0C59-45F1-D44C-ADA1-7222C402EA63}" type="datetimeFigureOut">
              <a:rPr lang="en-US" smtClean="0"/>
              <a:t>2/10/22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401F-90B4-5E4C-9C82-FAB49AB5C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936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60C59-45F1-D44C-ADA1-7222C402EA63}" type="datetimeFigureOut">
              <a:rPr lang="en-US" smtClean="0"/>
              <a:t>2/10/22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4401F-90B4-5E4C-9C82-FAB49AB5C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75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60C59-45F1-D44C-ADA1-7222C402EA63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4401F-90B4-5E4C-9C82-FAB49AB5CA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137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0FF5A04-69C8-F94A-BA79-0E9D23917421}"/>
              </a:ext>
            </a:extLst>
          </p:cNvPr>
          <p:cNvSpPr txBox="1"/>
          <p:nvPr/>
        </p:nvSpPr>
        <p:spPr>
          <a:xfrm>
            <a:off x="2211277" y="248195"/>
            <a:ext cx="38799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EVSC 1300—Spring, 2022</a:t>
            </a:r>
          </a:p>
          <a:p>
            <a:pPr algn="ctr"/>
            <a:r>
              <a:rPr lang="en-US" sz="2800" dirty="0"/>
              <a:t>Exam 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15C2A0-5166-4845-9C4D-55EBAF088E1D}"/>
              </a:ext>
            </a:extLst>
          </p:cNvPr>
          <p:cNvSpPr txBox="1"/>
          <p:nvPr/>
        </p:nvSpPr>
        <p:spPr>
          <a:xfrm>
            <a:off x="1334189" y="6824902"/>
            <a:ext cx="23764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Median = 22</a:t>
            </a:r>
          </a:p>
          <a:p>
            <a:r>
              <a:rPr lang="en-US" sz="2400" dirty="0" err="1"/>
              <a:t>Stn.</a:t>
            </a:r>
            <a:r>
              <a:rPr lang="en-US" sz="2400" dirty="0"/>
              <a:t> Deviation = 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A81017-599C-2741-9728-01E5DE032760}"/>
              </a:ext>
            </a:extLst>
          </p:cNvPr>
          <p:cNvSpPr txBox="1"/>
          <p:nvPr/>
        </p:nvSpPr>
        <p:spPr>
          <a:xfrm>
            <a:off x="4822953" y="6824902"/>
            <a:ext cx="2312680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&gt;=27		A</a:t>
            </a:r>
          </a:p>
          <a:p>
            <a:r>
              <a:rPr lang="en-US" sz="2800" dirty="0"/>
              <a:t>22–26		B</a:t>
            </a:r>
          </a:p>
          <a:p>
            <a:r>
              <a:rPr lang="en-US" sz="2800" dirty="0"/>
              <a:t>18–21		C</a:t>
            </a:r>
          </a:p>
          <a:p>
            <a:r>
              <a:rPr lang="en-US" sz="2800" dirty="0"/>
              <a:t>13–17		D </a:t>
            </a:r>
          </a:p>
          <a:p>
            <a:r>
              <a:rPr lang="en-US" sz="2800" dirty="0"/>
              <a:t>&lt;= 12		F</a:t>
            </a:r>
          </a:p>
          <a:p>
            <a:pPr marL="342900" indent="-342900">
              <a:buAutoNum type="arabicPlain" startAt="1520"/>
            </a:pPr>
            <a:endParaRPr lang="en-US" sz="2800" dirty="0"/>
          </a:p>
          <a:p>
            <a:pPr marL="342900" indent="-342900">
              <a:buAutoNum type="arabicPlain" startAt="1520"/>
            </a:pPr>
            <a:endParaRPr lang="en-US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680A91-AE7F-7249-A1D9-AAB34C3CA81D}"/>
              </a:ext>
            </a:extLst>
          </p:cNvPr>
          <p:cNvSpPr txBox="1"/>
          <p:nvPr/>
        </p:nvSpPr>
        <p:spPr>
          <a:xfrm>
            <a:off x="4473559" y="6301682"/>
            <a:ext cx="22958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30 total points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BDD6D7A-953C-6945-87FA-FBEC2C2EDF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788" y="1227287"/>
            <a:ext cx="6468823" cy="507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554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244</TotalTime>
  <Words>41</Words>
  <Application>Microsoft Macintosh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Davis, Robert E (red3u)</dc:creator>
  <cp:lastModifiedBy>Davis, Robert E (red3u)</cp:lastModifiedBy>
  <cp:revision>9</cp:revision>
  <dcterms:created xsi:type="dcterms:W3CDTF">2022-02-10T17:56:18Z</dcterms:created>
  <dcterms:modified xsi:type="dcterms:W3CDTF">2022-02-10T22:00:49Z</dcterms:modified>
</cp:coreProperties>
</file>